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4"/>
  </p:notesMasterIdLst>
  <p:handoutMasterIdLst>
    <p:handoutMasterId r:id="rId31"/>
  </p:handoutMasterIdLst>
  <p:sldIdLst>
    <p:sldId id="1027" r:id="rId3"/>
    <p:sldId id="1057" r:id="rId5"/>
    <p:sldId id="860" r:id="rId6"/>
    <p:sldId id="861" r:id="rId7"/>
    <p:sldId id="929" r:id="rId8"/>
    <p:sldId id="1003" r:id="rId9"/>
    <p:sldId id="990" r:id="rId10"/>
    <p:sldId id="1022" r:id="rId11"/>
    <p:sldId id="982" r:id="rId12"/>
    <p:sldId id="1014" r:id="rId13"/>
    <p:sldId id="991" r:id="rId14"/>
    <p:sldId id="1029" r:id="rId15"/>
    <p:sldId id="1030" r:id="rId16"/>
    <p:sldId id="1039" r:id="rId17"/>
    <p:sldId id="1043" r:id="rId18"/>
    <p:sldId id="1065" r:id="rId19"/>
    <p:sldId id="1066" r:id="rId20"/>
    <p:sldId id="1067" r:id="rId21"/>
    <p:sldId id="1047" r:id="rId22"/>
    <p:sldId id="1050" r:id="rId23"/>
    <p:sldId id="1051" r:id="rId24"/>
    <p:sldId id="1052" r:id="rId25"/>
    <p:sldId id="1053" r:id="rId26"/>
    <p:sldId id="1054" r:id="rId27"/>
    <p:sldId id="1020" r:id="rId28"/>
    <p:sldId id="1019" r:id="rId29"/>
    <p:sldId id="857" r:id="rId30"/>
  </p:sldIdLst>
  <p:sldSz cx="12192000" cy="6858000"/>
  <p:notesSz cx="7099300" cy="1023429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FrutigerNext LT Regular" panose="020B0503040504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nao" initials="c" lastIdx="16" clrIdx="0"/>
  <p:cmAuthor id="2" name="maojianzjhw" initials="m" lastIdx="2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6B63"/>
    <a:srgbClr val="E7CCC7"/>
    <a:srgbClr val="FFC1C1"/>
    <a:srgbClr val="EE0000"/>
    <a:srgbClr val="540000"/>
    <a:srgbClr val="990000"/>
    <a:srgbClr val="FF0909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8" autoAdjust="0"/>
    <p:restoredTop sz="83622" autoAdjust="0"/>
  </p:normalViewPr>
  <p:slideViewPr>
    <p:cSldViewPr>
      <p:cViewPr varScale="1">
        <p:scale>
          <a:sx n="97" d="100"/>
          <a:sy n="97" d="100"/>
        </p:scale>
        <p:origin x="750" y="84"/>
      </p:cViewPr>
      <p:guideLst>
        <p:guide orient="horz" pos="3906"/>
        <p:guide orient="horz" pos="867"/>
        <p:guide orient="horz"/>
        <p:guide orient="horz" pos="1979"/>
        <p:guide pos="635"/>
        <p:guide pos="3841"/>
        <p:guide pos="71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notesViewPr>
    <p:cSldViewPr>
      <p:cViewPr>
        <p:scale>
          <a:sx n="75" d="100"/>
          <a:sy n="75" d="100"/>
        </p:scale>
        <p:origin x="4032" y="324"/>
      </p:cViewPr>
      <p:guideLst>
        <p:guide orient="horz" pos="3223"/>
        <p:guide orient="horz" pos="479"/>
        <p:guide pos="2440"/>
        <p:guide pos="444"/>
        <p:guide pos="402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5" Type="http://schemas.openxmlformats.org/officeDocument/2006/relationships/commentAuthors" Target="commentAuthors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791" tIns="48396" rIns="96791" bIns="48396" numCol="1" anchor="t" anchorCtr="0" compatLnSpc="1"/>
          <a:lstStyle>
            <a:lvl1pPr defTabSz="968375" eaLnBrk="1" fontAlgn="base" hangingPunct="1">
              <a:defRPr sz="1300">
                <a:latin typeface="Arial" panose="020B060402020209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791" tIns="48396" rIns="96791" bIns="48396" numCol="1" anchor="t" anchorCtr="0" compatLnSpc="1"/>
          <a:lstStyle>
            <a:lvl1pPr algn="r" defTabSz="968375" eaLnBrk="1" fontAlgn="base" hangingPunct="1">
              <a:defRPr sz="1300">
                <a:latin typeface="Arial" panose="020B060402020209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791" tIns="48396" rIns="96791" bIns="48396" numCol="1" anchor="b" anchorCtr="0" compatLnSpc="1"/>
          <a:lstStyle>
            <a:lvl1pPr defTabSz="968375" eaLnBrk="1" fontAlgn="base" hangingPunct="1">
              <a:defRPr sz="1300">
                <a:latin typeface="Arial" panose="020B060402020209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791" tIns="48396" rIns="96791" bIns="48396" numCol="1" anchor="b" anchorCtr="0" compatLnSpc="1"/>
          <a:lstStyle>
            <a:lvl1pPr algn="r" defTabSz="968375" eaLnBrk="1" fontAlgn="base" hangingPunct="1">
              <a:defRPr sz="1300">
                <a:latin typeface="Arial" panose="020B0604020202090204" pitchFamily="34" charset="0"/>
              </a:defRPr>
            </a:lvl1pPr>
          </a:lstStyle>
          <a:p>
            <a:pPr>
              <a:defRPr/>
            </a:pPr>
            <a:fld id="{07E640C3-B2AE-43AF-A78C-A2AF071E1B5D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230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860925"/>
            <a:ext cx="5676900" cy="46053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791" tIns="48396" rIns="96791" bIns="48396" numCol="1" anchor="t" anchorCtr="0" compatLnSpc="1"/>
          <a:lstStyle/>
          <a:p>
            <a:pPr lvl="0"/>
            <a:r>
              <a:rPr lang="en-US" altLang="zh-CN" noProof="0" smtClean="0"/>
              <a:t>Click here to add content</a:t>
            </a:r>
            <a:endParaRPr lang="en-US" altLang="zh-CN" noProof="0" smtClean="0"/>
          </a:p>
          <a:p>
            <a:pPr lvl="1"/>
            <a:r>
              <a:rPr lang="en-US" altLang="zh-CN" noProof="0" smtClean="0"/>
              <a:t>Click here to add content</a:t>
            </a:r>
            <a:endParaRPr lang="en-US" altLang="zh-CN" noProof="0" smtClean="0"/>
          </a:p>
          <a:p>
            <a:pPr lvl="2"/>
            <a:r>
              <a:rPr lang="en-US" altLang="zh-CN" noProof="0" smtClean="0"/>
              <a:t>Click here to add content</a:t>
            </a:r>
            <a:endParaRPr lang="en-US" altLang="zh-CN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180975" indent="-180975" algn="just" rtl="0" eaLnBrk="0" fontAlgn="base" hangingPunct="0">
      <a:lnSpc>
        <a:spcPct val="125000"/>
      </a:lnSpc>
      <a:spcBef>
        <a:spcPct val="0"/>
      </a:spcBef>
      <a:spcAft>
        <a:spcPts val="600"/>
      </a:spcAft>
      <a:buSzPct val="60000"/>
      <a:buFont typeface="Wingdings" panose="05000000000000000000" pitchFamily="2" charset="2"/>
      <a:buChar char="l"/>
      <a:defRPr sz="1100" kern="1200">
        <a:solidFill>
          <a:schemeClr val="tx1"/>
        </a:solidFill>
        <a:latin typeface="FrutigerNext LT Regular" panose="020B0503040504020204" pitchFamily="34" charset="0"/>
        <a:ea typeface="华文细黑" pitchFamily="2" charset="-122"/>
        <a:cs typeface="+mn-cs"/>
      </a:defRPr>
    </a:lvl1pPr>
    <a:lvl2pPr marL="541655" indent="-180975" algn="just" rtl="0" eaLnBrk="0" fontAlgn="base" hangingPunct="0">
      <a:lnSpc>
        <a:spcPct val="125000"/>
      </a:lnSpc>
      <a:spcBef>
        <a:spcPct val="0"/>
      </a:spcBef>
      <a:spcAft>
        <a:spcPts val="600"/>
      </a:spcAft>
      <a:buSzPct val="50000"/>
      <a:buFont typeface="Wingdings" panose="05000000000000000000" pitchFamily="2" charset="2"/>
      <a:buChar char="p"/>
      <a:defRPr sz="1100" kern="1200">
        <a:solidFill>
          <a:schemeClr val="tx1"/>
        </a:solidFill>
        <a:latin typeface="FrutigerNext LT Regular" panose="020B0503040504020204" pitchFamily="34" charset="0"/>
        <a:ea typeface="华文细黑" pitchFamily="2" charset="-122"/>
        <a:cs typeface="+mn-cs"/>
      </a:defRPr>
    </a:lvl2pPr>
    <a:lvl3pPr marL="895350" indent="-174625" algn="just" rtl="0" eaLnBrk="0" fontAlgn="base" hangingPunct="0">
      <a:lnSpc>
        <a:spcPct val="125000"/>
      </a:lnSpc>
      <a:spcBef>
        <a:spcPct val="0"/>
      </a:spcBef>
      <a:spcAft>
        <a:spcPts val="600"/>
      </a:spcAft>
      <a:buSzPct val="50000"/>
      <a:buFont typeface="Wingdings" panose="05000000000000000000" pitchFamily="2" charset="2"/>
      <a:buChar char="n"/>
      <a:defRPr sz="1100" kern="1200">
        <a:solidFill>
          <a:schemeClr val="tx1"/>
        </a:solidFill>
        <a:latin typeface="FrutigerNext LT Regular" panose="020B0503040504020204" pitchFamily="34" charset="0"/>
        <a:ea typeface="华文细黑" pitchFamily="2" charset="-122"/>
        <a:cs typeface="+mn-cs"/>
      </a:defRPr>
    </a:lvl3pPr>
    <a:lvl4pPr marL="1600200" indent="-228600" algn="just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FrutigerNext LT Regular" panose="020B0503040504020204" pitchFamily="34" charset="0"/>
        <a:ea typeface="华文细黑" pitchFamily="2" charset="-122"/>
        <a:cs typeface="+mn-cs"/>
      </a:defRPr>
    </a:lvl4pPr>
    <a:lvl5pPr marL="2057400" indent="-228600" algn="just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FrutigerNext LT Regular" panose="020B0503040504020204" pitchFamily="34" charset="0"/>
        <a:ea typeface="华文细黑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redis.io/commands/slowlog" TargetMode="Externa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860925"/>
            <a:ext cx="56896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>
              <a:latin typeface="华文细黑" pitchFamily="2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6867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Redis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读流程跟写流程处理过程一样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步骤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4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中，一般情况下，客户端缓存的集群拓扑信息跟服务端记录的是一致的，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server2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就是目的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server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；当集群扩容时，集群的拓扑信息会发生变化，而客户端的记录的拓扑信息还未刷新时，会出现重定向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zh-CN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zh-CN" altLang="en-US" dirty="0" smtClean="0"/>
              <a:t>？：匹配任意一个字符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*：匹配0个或者多个任意字符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[]：匹配括号间的任一字符，可以使用“-”符号表示一个范围。例如a[b-d],可以匹配ab,ac,ad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\?：匹配字符?，\是转义字符。</a:t>
            </a:r>
            <a:endParaRPr lang="zh-CN" altLang="en-US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zh-CN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7347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redis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支持两种方式的持久化，可以单独使用或者结合起来使用。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第一种：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RDB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方式（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redis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默认的持久化方式）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第二种：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方式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redis实现快照的过程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marL="360680" lvl="1" indent="0">
              <a:buFontTx/>
              <a:buNone/>
            </a:pP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1：redis使用fork函数复制一份当前进程的副本(子进程)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marL="360680" lvl="1" indent="0">
              <a:buFontTx/>
              <a:buNone/>
            </a:pP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2：父进程继续接收并处理客户端发来的命令，而子进程开始将内存中的数据写入硬盘中的临时文件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marL="360680" lvl="1" indent="0">
              <a:buFontTx/>
              <a:buNone/>
            </a:pP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3：当子进程写入完所有数据后会用该临时文件替换旧的RDB文件，至此，一次快照操作完成。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注意：redis在进行快照的过程中不会修改RDB文件，只有快照结束后才会将旧的文件替换成新的，也就是说任何时候RDB文件都是完整的。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这就使得我们可以通过定时备份RDB文件来实现redis数据库的备份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RDB文件是经过压缩的二进制文件，占用的空间会小于内存中的数据，更加利于传输。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rdb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的优缺点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优点：由于存储的有数据快照文件，恢复数据很方便。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缺点：会丢失最后一次快照以后更改的所有数据。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endParaRPr lang="zh-CN" altLang="en-US" dirty="0" smtClean="0"/>
          </a:p>
          <a:p>
            <a:endParaRPr lang="zh-CN" altLang="en-US" dirty="0" smtClean="0"/>
          </a:p>
        </p:txBody>
      </p:sp>
      <p:sp>
        <p:nvSpPr>
          <p:cNvPr id="5" name="幻灯片图像占位符 4"/>
          <p:cNvSpPr>
            <a:spLocks noGrp="1" noRot="1" noChangeAspect="1"/>
          </p:cNvSpPr>
          <p:nvPr>
            <p:ph type="sldImg"/>
          </p:nvPr>
        </p:nvSpPr>
        <p:spPr>
          <a:xfrm>
            <a:off x="584200" y="765175"/>
            <a:ext cx="5930900" cy="3336925"/>
          </a:xfr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日志文件重写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auto-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-rewrite-percentage 100(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当目前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文件大小超过上一次重写时的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文件大小的百分之多少时会再次进行重写，如果之前没有重写，则以启动时的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文件大小为依据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)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auto-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-rewrite-min-size 64mb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手动执行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bgrewriteaof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进行重写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重写的过程只和内存中的数据有关，和之前的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文件无关。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所谓的“重写”其实是一个有歧义的词语， 实际上， 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 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重写并不需要对原有的 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 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文件进行任何写入和读取， 它针对的是数据库中键的当前值。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文件的保存位置和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rdb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文件的位置相同，都是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dir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参数设置的，默认的文件名是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appendonly.aof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，可以通过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appendfilename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参数修改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lvl="1"/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appendfilename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 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appendonly.aof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</p:txBody>
      </p:sp>
      <p:sp>
        <p:nvSpPr>
          <p:cNvPr id="3" name="幻灯片图像占位符 2"/>
          <p:cNvSpPr>
            <a:spLocks noGrp="1" noRot="1" noChangeAspect="1"/>
          </p:cNvSpPr>
          <p:nvPr>
            <p:ph type="sldImg"/>
          </p:nvPr>
        </p:nvSpPr>
        <p:spPr>
          <a:xfrm>
            <a:off x="584200" y="765175"/>
            <a:ext cx="5930900" cy="3336925"/>
          </a:xfr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RDB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各有优缺点，这是有它们各自的特点所决定：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pPr algn="l"/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1) 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更加安全，可以将数据更加及时的同步到文件中，但是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需要较多的磁盘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IO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开支，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文件尺寸较大，文件内容恢复数度相对较慢。 </a:t>
            </a:r>
            <a:b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</a:b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*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2) snapshot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，安全性较差，它是“正常时期”数据备份以及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master-slave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数据同步的最佳手段，文件尺寸较小，恢复数度较快。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可以通过配置文件来指定它们中的一种，或者同时使用它们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(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不建议同时使用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)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，或者全部禁用，在架构良好的环境中，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master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通常使用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使用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snapshot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，主要原因是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master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需要首先确保数据完整性，它作为数据备份的第一选择；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提供只读服务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(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目前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只能提供读取服务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)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，它的主要目的就是快速响应客户端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read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请求；但是如果你的</a:t>
            </a:r>
            <a:r>
              <a:rPr lang="en-US" altLang="zh-CN" dirty="0" err="1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redis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运行在网络稳定性差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/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物理环境糟糕情况下，建议你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master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均采取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，这个在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master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角色切换时，可以减少“人工数据备份”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/“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人工引导数据恢复”的时间成本；如果你的环境一切非常良好，且服务需要接收密集性的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write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操作，那么建议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master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采取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snapshot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，而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slave</a:t>
            </a:r>
            <a: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采用</a:t>
            </a:r>
            <a:r>
              <a:rPr lang="en-US" altLang="zh-CN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AOF</a:t>
            </a:r>
            <a:endParaRPr lang="en-US" altLang="zh-CN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  <a:p>
            <a:endParaRPr lang="zh-CN" altLang="en-US" dirty="0" smtClean="0"/>
          </a:p>
        </p:txBody>
      </p:sp>
      <p:sp>
        <p:nvSpPr>
          <p:cNvPr id="3" name="幻灯片图像占位符 2"/>
          <p:cNvSpPr>
            <a:spLocks noGrp="1" noRot="1" noChangeAspect="1"/>
          </p:cNvSpPr>
          <p:nvPr>
            <p:ph type="sldImg"/>
          </p:nvPr>
        </p:nvSpPr>
        <p:spPr>
          <a:xfrm>
            <a:off x="584200" y="765175"/>
            <a:ext cx="5930900" cy="3336925"/>
          </a:xfr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9875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l">
              <a:buFont typeface="Wingdings" panose="05000000000000000000" pitchFamily="2" charset="2"/>
              <a:buNone/>
            </a:pPr>
            <a:r>
              <a:rPr lang="en-US" altLang="zh-CN" sz="1100" b="1" i="0" u="none" strike="noStrike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  <a:hlinkClick r:id="rId3"/>
              </a:rPr>
              <a:t>[</a:t>
            </a:r>
            <a:r>
              <a:rPr lang="en-US" altLang="zh-CN" sz="1100" b="1" i="0" u="none" strike="noStrike" kern="1200" dirty="0" err="1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  <a:hlinkClick r:id="rId3"/>
              </a:rPr>
              <a:t>Redis</a:t>
            </a:r>
            <a:r>
              <a:rPr lang="en-US" altLang="zh-CN" sz="1100" b="1" i="0" u="none" strike="noStrike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  <a:hlinkClick r:id="rId3"/>
              </a:rPr>
              <a:t> </a:t>
            </a:r>
            <a:r>
              <a:rPr lang="en-US" altLang="zh-CN" sz="1100" b="1" i="0" u="none" strike="noStrike" kern="1200" dirty="0" err="1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  <a:hlinkClick r:id="rId3"/>
              </a:rPr>
              <a:t>Slowlog</a:t>
            </a:r>
            <a:r>
              <a:rPr lang="en-US" altLang="zh-CN" sz="1100" b="1" i="0" u="none" strike="noStrike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  <a:hlinkClick r:id="rId3"/>
              </a:rPr>
              <a:t>]</a:t>
            </a:r>
            <a:endParaRPr lang="en-US" altLang="zh-CN" sz="1100" b="1" i="0" u="none" strike="noStrike" kern="1200" dirty="0" smtClean="0">
              <a:solidFill>
                <a:schemeClr val="tx1"/>
              </a:solidFill>
              <a:effectLst/>
              <a:latin typeface="方正兰亭黑简体" panose="02000000000000000000" pitchFamily="2" charset="-122"/>
              <a:ea typeface="方正兰亭黑简体" panose="02000000000000000000" pitchFamily="2" charset="-122"/>
              <a:cs typeface="+mn-cs"/>
            </a:endParaRPr>
          </a:p>
          <a:p>
            <a:pPr marL="0" indent="0" algn="l">
              <a:buFont typeface="Wingdings" panose="05000000000000000000" pitchFamily="2" charset="2"/>
              <a:buNone/>
            </a:pP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是排查性能问题关键监控指标。它是记录</a:t>
            </a:r>
            <a:r>
              <a:rPr lang="en-US" altLang="zh-CN" sz="1100" b="0" i="0" kern="1200" dirty="0" err="1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Redis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 queries</a:t>
            </a: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运行时间超时特定阀值的系统。</a:t>
            </a:r>
            <a:b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</a:b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这类慢查询命令被保存到</a:t>
            </a:r>
            <a:r>
              <a:rPr lang="en-US" altLang="zh-CN" sz="1100" b="0" i="0" kern="1200" dirty="0" err="1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Redis</a:t>
            </a: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服务器的一个定长队列，最多保存</a:t>
            </a:r>
            <a:r>
              <a:rPr lang="en-US" altLang="zh-CN" sz="1100" b="0" i="0" kern="1200" dirty="0" err="1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slowlog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-max-</a:t>
            </a:r>
            <a:r>
              <a:rPr lang="en-US" altLang="zh-CN" sz="1100" b="0" i="0" kern="1200" dirty="0" err="1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len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(</a:t>
            </a: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默认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128</a:t>
            </a: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）个慢查询命令。</a:t>
            </a:r>
            <a:br>
              <a:rPr lang="zh-CN" altLang="en-US" dirty="0" smtClean="0">
                <a:latin typeface="方正兰亭黑简体" panose="02000000000000000000" pitchFamily="2" charset="-122"/>
                <a:ea typeface="方正兰亭黑简体" panose="02000000000000000000" pitchFamily="2" charset="-122"/>
              </a:rPr>
            </a:b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当慢查询命令达到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128</a:t>
            </a:r>
            <a:r>
              <a:rPr lang="zh-CN" altLang="en-US" sz="1100" b="0" i="0" kern="1200" dirty="0" smtClean="0">
                <a:solidFill>
                  <a:schemeClr val="tx1"/>
                </a:solidFill>
                <a:effectLst/>
                <a:latin typeface="方正兰亭黑简体" panose="02000000000000000000" pitchFamily="2" charset="-122"/>
                <a:ea typeface="方正兰亭黑简体" panose="02000000000000000000" pitchFamily="2" charset="-122"/>
                <a:cs typeface="+mn-cs"/>
              </a:rPr>
              <a:t>个时，新产生的慢查询被加入前，会从队列中删除最旧的慢查询命令。</a:t>
            </a:r>
            <a:endParaRPr lang="zh-CN" altLang="en-US" dirty="0" smtClean="0">
              <a:latin typeface="方正兰亭黑简体" panose="02000000000000000000" pitchFamily="2" charset="-122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 altLang="zh-CN" dirty="0" err="1" smtClean="0"/>
              <a:t>Redis</a:t>
            </a:r>
            <a:r>
              <a:rPr lang="zh-CN" altLang="en-US" dirty="0" smtClean="0"/>
              <a:t>在运行过程中可能会出现下面问题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错误日志：WARNING overcommit_memory is set to 0! Background save may fail under low memory condition. To fix this issue add 'vm.overcommit_memory = 1' to /etc/sysctl.conf and then reboot or run the command 'sysctl vm.overcommit_memory=1' </a:t>
            </a:r>
            <a:endParaRPr lang="zh-CN" altLang="en-US" dirty="0" smtClean="0"/>
          </a:p>
          <a:p>
            <a:pPr>
              <a:defRPr/>
            </a:pP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原因：</a:t>
            </a:r>
            <a:endParaRPr lang="zh-CN" altLang="en-US" dirty="0" smtClean="0"/>
          </a:p>
          <a:p>
            <a:pPr>
              <a:defRPr/>
            </a:pPr>
            <a:r>
              <a:rPr lang="en-US" altLang="zh-CN" dirty="0" err="1" smtClean="0"/>
              <a:t>Redis</a:t>
            </a:r>
            <a:r>
              <a:rPr lang="zh-CN" altLang="en-US" dirty="0" smtClean="0"/>
              <a:t>在dump数据的时候，会fork出一个子进程，理论上child进程所占用的内存和parent是一样的，比如parent占用的内存为8G，这个时候也要同样分配8G的内存给child,如果内存无法负担，往往会造成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服务器的down机或者IO负载过高，效率下降。所以内存分配策略应该设置为 1（表示内核允许分配所有的物理内存，而不管当前的内存状态如何）。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内存分配策略有三种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可选值：0、1、2。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0， 表示内核将检查是否有足够的可用内存供应用进程使用；如果有足够的可用内存，内存申请允许；否则，内存申请失败，并把错误返回给应用进程。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1， 不管需要多少内存，都允许申请。</a:t>
            </a:r>
            <a:endParaRPr lang="zh-CN" altLang="en-US" dirty="0" smtClean="0"/>
          </a:p>
          <a:p>
            <a:pPr>
              <a:defRPr/>
            </a:pPr>
            <a:r>
              <a:rPr lang="zh-CN" altLang="en-US" dirty="0" smtClean="0"/>
              <a:t>2， 只允许分配物理内存和交换内存的大小。(交换内存一般是物理内存的一半)</a:t>
            </a:r>
            <a:endParaRPr lang="zh-CN" altLang="en-US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zh-CN" alt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3971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6019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mtClean="0"/>
              <a:t> </a:t>
            </a:r>
            <a:r>
              <a:rPr lang="zh-CN" altLang="en-US" smtClean="0"/>
              <a:t>服务端不会转发，由客户端自己重发。</a:t>
            </a:r>
            <a:endParaRPr lang="en-US" altLang="zh-CN" smtClean="0"/>
          </a:p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2771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#修订记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/>
        </p:nvGraphicFramePr>
        <p:xfrm>
          <a:off x="1007140" y="1254490"/>
          <a:ext cx="10460715" cy="1082675"/>
        </p:xfrm>
        <a:graphic>
          <a:graphicData uri="http://schemas.openxmlformats.org/drawingml/2006/table">
            <a:tbl>
              <a:tblPr/>
              <a:tblGrid>
                <a:gridCol w="3119031"/>
                <a:gridCol w="1967450"/>
                <a:gridCol w="3023155"/>
                <a:gridCol w="2351079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课程编码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适用产品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产品版本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课程版本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21"/>
          <p:cNvGraphicFramePr>
            <a:graphicFrameLocks noGrp="1"/>
          </p:cNvGraphicFramePr>
          <p:nvPr/>
        </p:nvGraphicFramePr>
        <p:xfrm>
          <a:off x="1007140" y="2776902"/>
          <a:ext cx="10460714" cy="3038475"/>
        </p:xfrm>
        <a:graphic>
          <a:graphicData uri="http://schemas.openxmlformats.org/drawingml/2006/table">
            <a:tbl>
              <a:tblPr/>
              <a:tblGrid>
                <a:gridCol w="3119030"/>
                <a:gridCol w="1967450"/>
                <a:gridCol w="3023155"/>
                <a:gridCol w="2351079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作者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工号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时间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审核人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工号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新开发/优化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占位符 7"/>
          <p:cNvSpPr>
            <a:spLocks noGrp="1"/>
          </p:cNvSpPr>
          <p:nvPr>
            <p:ph type="body" sz="quarter" idx="17" hasCustomPrompt="1"/>
          </p:nvPr>
        </p:nvSpPr>
        <p:spPr>
          <a:xfrm>
            <a:off x="1007139" y="1825692"/>
            <a:ext cx="311903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课程编码</a:t>
            </a:r>
            <a:endParaRPr lang="zh-CN" altLang="en-US" dirty="0"/>
          </a:p>
        </p:txBody>
      </p:sp>
      <p:sp>
        <p:nvSpPr>
          <p:cNvPr id="6" name="文本占位符 7"/>
          <p:cNvSpPr>
            <a:spLocks noGrp="1"/>
          </p:cNvSpPr>
          <p:nvPr>
            <p:ph type="body" sz="quarter" idx="18" hasCustomPrompt="1"/>
          </p:nvPr>
        </p:nvSpPr>
        <p:spPr>
          <a:xfrm>
            <a:off x="4126170" y="1825692"/>
            <a:ext cx="196745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适用的产品</a:t>
            </a:r>
            <a:endParaRPr lang="zh-CN" altLang="en-US" dirty="0"/>
          </a:p>
        </p:txBody>
      </p:sp>
      <p:sp>
        <p:nvSpPr>
          <p:cNvPr id="7" name="文本占位符 7"/>
          <p:cNvSpPr>
            <a:spLocks noGrp="1"/>
          </p:cNvSpPr>
          <p:nvPr>
            <p:ph type="body" sz="quarter" idx="19" hasCustomPrompt="1"/>
          </p:nvPr>
        </p:nvSpPr>
        <p:spPr>
          <a:xfrm>
            <a:off x="6093619" y="1825692"/>
            <a:ext cx="302315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V5R2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20" hasCustomPrompt="1"/>
          </p:nvPr>
        </p:nvSpPr>
        <p:spPr>
          <a:xfrm>
            <a:off x="9116775" y="1825692"/>
            <a:ext cx="2351079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V1R1</a:t>
            </a:r>
            <a:endParaRPr lang="zh-CN" altLang="en-US" dirty="0"/>
          </a:p>
        </p:txBody>
      </p:sp>
      <p:sp>
        <p:nvSpPr>
          <p:cNvPr id="9" name="文本占位符 7"/>
          <p:cNvSpPr>
            <a:spLocks noGrp="1"/>
          </p:cNvSpPr>
          <p:nvPr>
            <p:ph type="body" sz="quarter" idx="13" hasCustomPrompt="1"/>
          </p:nvPr>
        </p:nvSpPr>
        <p:spPr>
          <a:xfrm>
            <a:off x="1007042" y="3373862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10" name="文本占位符 7"/>
          <p:cNvSpPr>
            <a:spLocks noGrp="1"/>
          </p:cNvSpPr>
          <p:nvPr>
            <p:ph type="body" sz="quarter" idx="14" hasCustomPrompt="1"/>
          </p:nvPr>
        </p:nvSpPr>
        <p:spPr>
          <a:xfrm>
            <a:off x="4126170" y="3373862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1" name="文本占位符 7"/>
          <p:cNvSpPr>
            <a:spLocks noGrp="1"/>
          </p:cNvSpPr>
          <p:nvPr>
            <p:ph type="body" sz="quarter" idx="15" hasCustomPrompt="1"/>
          </p:nvPr>
        </p:nvSpPr>
        <p:spPr>
          <a:xfrm>
            <a:off x="6093619" y="3373862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12" name="文本占位符 7"/>
          <p:cNvSpPr>
            <a:spLocks noGrp="1"/>
          </p:cNvSpPr>
          <p:nvPr>
            <p:ph type="body" sz="quarter" idx="16" hasCustomPrompt="1"/>
          </p:nvPr>
        </p:nvSpPr>
        <p:spPr>
          <a:xfrm>
            <a:off x="9116775" y="3337858"/>
            <a:ext cx="2351342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新开发</a:t>
            </a:r>
            <a:endParaRPr lang="zh-CN" altLang="en-US" dirty="0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952130" y="368661"/>
            <a:ext cx="2802144" cy="479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78227" tIns="39112" rIns="78227" bIns="39112" anchor="ctr"/>
          <a:lstStyle/>
          <a:p>
            <a:pPr algn="l" defTabSz="1000760" rtl="0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500" b="1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修订记录</a:t>
            </a:r>
            <a:endParaRPr lang="zh-CN" altLang="en-US" sz="3500" b="1" kern="1200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14" name="Text Box 58"/>
          <p:cNvSpPr txBox="1">
            <a:spLocks noChangeArrowheads="1"/>
          </p:cNvSpPr>
          <p:nvPr/>
        </p:nvSpPr>
        <p:spPr bwMode="auto">
          <a:xfrm>
            <a:off x="8900835" y="296652"/>
            <a:ext cx="2771225" cy="707886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 fontAlgn="ctr">
              <a:spcBef>
                <a:spcPct val="50000"/>
              </a:spcBef>
            </a:pPr>
            <a:r>
              <a:rPr lang="zh-CN" altLang="en-US" sz="4000" i="0" baseline="0" dirty="0">
                <a:solidFill>
                  <a:schemeClr val="bg2">
                    <a:lumMod val="50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本页不打印</a:t>
            </a:r>
            <a:endParaRPr lang="zh-CN" altLang="en-US" sz="4000" i="0" baseline="0" dirty="0">
              <a:solidFill>
                <a:schemeClr val="bg2">
                  <a:lumMod val="50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15" name="文本占位符 7"/>
          <p:cNvSpPr>
            <a:spLocks noGrp="1"/>
          </p:cNvSpPr>
          <p:nvPr>
            <p:ph type="body" sz="quarter" idx="21" hasCustomPrompt="1"/>
          </p:nvPr>
        </p:nvSpPr>
        <p:spPr>
          <a:xfrm>
            <a:off x="1007042" y="3877918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16" name="文本占位符 7"/>
          <p:cNvSpPr>
            <a:spLocks noGrp="1"/>
          </p:cNvSpPr>
          <p:nvPr>
            <p:ph type="body" sz="quarter" idx="22" hasCustomPrompt="1"/>
          </p:nvPr>
        </p:nvSpPr>
        <p:spPr>
          <a:xfrm>
            <a:off x="4126170" y="3877918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7" name="文本占位符 7"/>
          <p:cNvSpPr>
            <a:spLocks noGrp="1"/>
          </p:cNvSpPr>
          <p:nvPr>
            <p:ph type="body" sz="quarter" idx="23" hasCustomPrompt="1"/>
          </p:nvPr>
        </p:nvSpPr>
        <p:spPr>
          <a:xfrm>
            <a:off x="6093619" y="3877918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18" name="文本占位符 7"/>
          <p:cNvSpPr>
            <a:spLocks noGrp="1"/>
          </p:cNvSpPr>
          <p:nvPr>
            <p:ph type="body" sz="quarter" idx="24" hasCustomPrompt="1"/>
          </p:nvPr>
        </p:nvSpPr>
        <p:spPr>
          <a:xfrm>
            <a:off x="9116775" y="3841914"/>
            <a:ext cx="2351342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  <a:endParaRPr lang="zh-CN" altLang="en-US" dirty="0"/>
          </a:p>
        </p:txBody>
      </p:sp>
      <p:sp>
        <p:nvSpPr>
          <p:cNvPr id="19" name="文本占位符 7"/>
          <p:cNvSpPr>
            <a:spLocks noGrp="1"/>
          </p:cNvSpPr>
          <p:nvPr>
            <p:ph type="body" sz="quarter" idx="25" hasCustomPrompt="1"/>
          </p:nvPr>
        </p:nvSpPr>
        <p:spPr>
          <a:xfrm>
            <a:off x="1007042" y="4345970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20" name="文本占位符 7"/>
          <p:cNvSpPr>
            <a:spLocks noGrp="1"/>
          </p:cNvSpPr>
          <p:nvPr>
            <p:ph type="body" sz="quarter" idx="26" hasCustomPrompt="1"/>
          </p:nvPr>
        </p:nvSpPr>
        <p:spPr>
          <a:xfrm>
            <a:off x="4126170" y="4345970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1" name="文本占位符 7"/>
          <p:cNvSpPr>
            <a:spLocks noGrp="1"/>
          </p:cNvSpPr>
          <p:nvPr>
            <p:ph type="body" sz="quarter" idx="27" hasCustomPrompt="1"/>
          </p:nvPr>
        </p:nvSpPr>
        <p:spPr>
          <a:xfrm>
            <a:off x="6093619" y="4345970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22" name="文本占位符 7"/>
          <p:cNvSpPr>
            <a:spLocks noGrp="1"/>
          </p:cNvSpPr>
          <p:nvPr>
            <p:ph type="body" sz="quarter" idx="28" hasCustomPrompt="1"/>
          </p:nvPr>
        </p:nvSpPr>
        <p:spPr>
          <a:xfrm>
            <a:off x="9116775" y="4345970"/>
            <a:ext cx="2351342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  <a:endParaRPr lang="zh-CN" altLang="en-US" dirty="0"/>
          </a:p>
        </p:txBody>
      </p:sp>
      <p:sp>
        <p:nvSpPr>
          <p:cNvPr id="23" name="文本占位符 7"/>
          <p:cNvSpPr>
            <a:spLocks noGrp="1"/>
          </p:cNvSpPr>
          <p:nvPr>
            <p:ph type="body" sz="quarter" idx="29" hasCustomPrompt="1"/>
          </p:nvPr>
        </p:nvSpPr>
        <p:spPr>
          <a:xfrm>
            <a:off x="1007042" y="4886030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24" name="文本占位符 7"/>
          <p:cNvSpPr>
            <a:spLocks noGrp="1"/>
          </p:cNvSpPr>
          <p:nvPr>
            <p:ph type="body" sz="quarter" idx="30" hasCustomPrompt="1"/>
          </p:nvPr>
        </p:nvSpPr>
        <p:spPr>
          <a:xfrm>
            <a:off x="4126170" y="4886030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5" name="文本占位符 7"/>
          <p:cNvSpPr>
            <a:spLocks noGrp="1"/>
          </p:cNvSpPr>
          <p:nvPr>
            <p:ph type="body" sz="quarter" idx="31" hasCustomPrompt="1"/>
          </p:nvPr>
        </p:nvSpPr>
        <p:spPr>
          <a:xfrm>
            <a:off x="6093619" y="4886030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26" name="文本占位符 7"/>
          <p:cNvSpPr>
            <a:spLocks noGrp="1"/>
          </p:cNvSpPr>
          <p:nvPr>
            <p:ph type="body" sz="quarter" idx="32" hasCustomPrompt="1"/>
          </p:nvPr>
        </p:nvSpPr>
        <p:spPr>
          <a:xfrm>
            <a:off x="9116775" y="4886030"/>
            <a:ext cx="2351342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  <a:endParaRPr lang="zh-CN" altLang="en-US" dirty="0"/>
          </a:p>
        </p:txBody>
      </p:sp>
      <p:sp>
        <p:nvSpPr>
          <p:cNvPr id="27" name="文本占位符 7"/>
          <p:cNvSpPr>
            <a:spLocks noGrp="1"/>
          </p:cNvSpPr>
          <p:nvPr>
            <p:ph type="body" sz="quarter" idx="33" hasCustomPrompt="1"/>
          </p:nvPr>
        </p:nvSpPr>
        <p:spPr>
          <a:xfrm>
            <a:off x="1007042" y="5354082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28" name="文本占位符 7"/>
          <p:cNvSpPr>
            <a:spLocks noGrp="1"/>
          </p:cNvSpPr>
          <p:nvPr>
            <p:ph type="body" sz="quarter" idx="34" hasCustomPrompt="1"/>
          </p:nvPr>
        </p:nvSpPr>
        <p:spPr>
          <a:xfrm>
            <a:off x="4126170" y="5354082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9" name="文本占位符 7"/>
          <p:cNvSpPr>
            <a:spLocks noGrp="1"/>
          </p:cNvSpPr>
          <p:nvPr>
            <p:ph type="body" sz="quarter" idx="35" hasCustomPrompt="1"/>
          </p:nvPr>
        </p:nvSpPr>
        <p:spPr>
          <a:xfrm>
            <a:off x="6093619" y="5354082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  <a:endParaRPr lang="zh-CN" altLang="en-US" dirty="0"/>
          </a:p>
        </p:txBody>
      </p:sp>
      <p:sp>
        <p:nvSpPr>
          <p:cNvPr id="30" name="文本占位符 7"/>
          <p:cNvSpPr>
            <a:spLocks noGrp="1"/>
          </p:cNvSpPr>
          <p:nvPr>
            <p:ph type="body" sz="quarter" idx="36" hasCustomPrompt="1"/>
          </p:nvPr>
        </p:nvSpPr>
        <p:spPr>
          <a:xfrm>
            <a:off x="9116775" y="5354082"/>
            <a:ext cx="2351342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6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#思考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/>
          <p:cNvSpPr txBox="1"/>
          <p:nvPr/>
        </p:nvSpPr>
        <p:spPr bwMode="auto">
          <a:xfrm>
            <a:off x="1594877" y="408780"/>
            <a:ext cx="1664752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思考题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79190" y="424270"/>
            <a:ext cx="495425" cy="592462"/>
            <a:chOff x="5554662" y="2422526"/>
            <a:chExt cx="690564" cy="825500"/>
          </a:xfrm>
          <a:solidFill>
            <a:schemeClr val="bg1"/>
          </a:solidFill>
        </p:grpSpPr>
        <p:sp>
          <p:nvSpPr>
            <p:cNvPr id="8" name="Freeform 30"/>
            <p:cNvSpPr/>
            <p:nvPr/>
          </p:nvSpPr>
          <p:spPr bwMode="auto">
            <a:xfrm>
              <a:off x="5554662" y="2487613"/>
              <a:ext cx="258763" cy="760413"/>
            </a:xfrm>
            <a:custGeom>
              <a:avLst/>
              <a:gdLst>
                <a:gd name="T0" fmla="*/ 233 w 245"/>
                <a:gd name="T1" fmla="*/ 722 h 722"/>
                <a:gd name="T2" fmla="*/ 245 w 245"/>
                <a:gd name="T3" fmla="*/ 710 h 722"/>
                <a:gd name="T4" fmla="*/ 245 w 245"/>
                <a:gd name="T5" fmla="*/ 614 h 722"/>
                <a:gd name="T6" fmla="*/ 187 w 245"/>
                <a:gd name="T7" fmla="*/ 559 h 722"/>
                <a:gd name="T8" fmla="*/ 93 w 245"/>
                <a:gd name="T9" fmla="*/ 499 h 722"/>
                <a:gd name="T10" fmla="*/ 93 w 245"/>
                <a:gd name="T11" fmla="*/ 401 h 722"/>
                <a:gd name="T12" fmla="*/ 82 w 245"/>
                <a:gd name="T13" fmla="*/ 398 h 722"/>
                <a:gd name="T14" fmla="*/ 38 w 245"/>
                <a:gd name="T15" fmla="*/ 381 h 722"/>
                <a:gd name="T16" fmla="*/ 102 w 245"/>
                <a:gd name="T17" fmla="*/ 255 h 722"/>
                <a:gd name="T18" fmla="*/ 106 w 245"/>
                <a:gd name="T19" fmla="*/ 250 h 722"/>
                <a:gd name="T20" fmla="*/ 105 w 245"/>
                <a:gd name="T21" fmla="*/ 244 h 722"/>
                <a:gd name="T22" fmla="*/ 218 w 245"/>
                <a:gd name="T23" fmla="*/ 31 h 722"/>
                <a:gd name="T24" fmla="*/ 225 w 245"/>
                <a:gd name="T25" fmla="*/ 15 h 722"/>
                <a:gd name="T26" fmla="*/ 222 w 245"/>
                <a:gd name="T27" fmla="*/ 9 h 722"/>
                <a:gd name="T28" fmla="*/ 207 w 245"/>
                <a:gd name="T29" fmla="*/ 3 h 722"/>
                <a:gd name="T30" fmla="*/ 86 w 245"/>
                <a:gd name="T31" fmla="*/ 148 h 722"/>
                <a:gd name="T32" fmla="*/ 75 w 245"/>
                <a:gd name="T33" fmla="*/ 240 h 722"/>
                <a:gd name="T34" fmla="*/ 8 w 245"/>
                <a:gd name="T35" fmla="*/ 390 h 722"/>
                <a:gd name="T36" fmla="*/ 8 w 245"/>
                <a:gd name="T37" fmla="*/ 391 h 722"/>
                <a:gd name="T38" fmla="*/ 8 w 245"/>
                <a:gd name="T39" fmla="*/ 393 h 722"/>
                <a:gd name="T40" fmla="*/ 63 w 245"/>
                <a:gd name="T41" fmla="*/ 424 h 722"/>
                <a:gd name="T42" fmla="*/ 63 w 245"/>
                <a:gd name="T43" fmla="*/ 500 h 722"/>
                <a:gd name="T44" fmla="*/ 179 w 245"/>
                <a:gd name="T45" fmla="*/ 588 h 722"/>
                <a:gd name="T46" fmla="*/ 215 w 245"/>
                <a:gd name="T47" fmla="*/ 612 h 722"/>
                <a:gd name="T48" fmla="*/ 215 w 245"/>
                <a:gd name="T49" fmla="*/ 614 h 722"/>
                <a:gd name="T50" fmla="*/ 215 w 245"/>
                <a:gd name="T51" fmla="*/ 710 h 722"/>
                <a:gd name="T52" fmla="*/ 227 w 245"/>
                <a:gd name="T53" fmla="*/ 722 h 722"/>
                <a:gd name="T54" fmla="*/ 233 w 245"/>
                <a:gd name="T55" fmla="*/ 722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45" h="722">
                  <a:moveTo>
                    <a:pt x="233" y="722"/>
                  </a:moveTo>
                  <a:cubicBezTo>
                    <a:pt x="240" y="722"/>
                    <a:pt x="245" y="717"/>
                    <a:pt x="245" y="710"/>
                  </a:cubicBezTo>
                  <a:cubicBezTo>
                    <a:pt x="245" y="614"/>
                    <a:pt x="245" y="614"/>
                    <a:pt x="245" y="614"/>
                  </a:cubicBezTo>
                  <a:cubicBezTo>
                    <a:pt x="245" y="605"/>
                    <a:pt x="242" y="574"/>
                    <a:pt x="187" y="559"/>
                  </a:cubicBezTo>
                  <a:cubicBezTo>
                    <a:pt x="128" y="543"/>
                    <a:pt x="94" y="522"/>
                    <a:pt x="93" y="499"/>
                  </a:cubicBezTo>
                  <a:cubicBezTo>
                    <a:pt x="93" y="401"/>
                    <a:pt x="93" y="401"/>
                    <a:pt x="93" y="401"/>
                  </a:cubicBezTo>
                  <a:cubicBezTo>
                    <a:pt x="82" y="398"/>
                    <a:pt x="82" y="398"/>
                    <a:pt x="82" y="398"/>
                  </a:cubicBezTo>
                  <a:cubicBezTo>
                    <a:pt x="64" y="393"/>
                    <a:pt x="45" y="385"/>
                    <a:pt x="38" y="381"/>
                  </a:cubicBezTo>
                  <a:cubicBezTo>
                    <a:pt x="38" y="369"/>
                    <a:pt x="44" y="325"/>
                    <a:pt x="102" y="255"/>
                  </a:cubicBezTo>
                  <a:cubicBezTo>
                    <a:pt x="106" y="250"/>
                    <a:pt x="106" y="250"/>
                    <a:pt x="106" y="250"/>
                  </a:cubicBezTo>
                  <a:cubicBezTo>
                    <a:pt x="105" y="244"/>
                    <a:pt x="105" y="244"/>
                    <a:pt x="105" y="244"/>
                  </a:cubicBezTo>
                  <a:cubicBezTo>
                    <a:pt x="105" y="237"/>
                    <a:pt x="92" y="92"/>
                    <a:pt x="218" y="31"/>
                  </a:cubicBezTo>
                  <a:cubicBezTo>
                    <a:pt x="224" y="28"/>
                    <a:pt x="227" y="21"/>
                    <a:pt x="225" y="15"/>
                  </a:cubicBezTo>
                  <a:cubicBezTo>
                    <a:pt x="222" y="9"/>
                    <a:pt x="222" y="9"/>
                    <a:pt x="222" y="9"/>
                  </a:cubicBezTo>
                  <a:cubicBezTo>
                    <a:pt x="220" y="3"/>
                    <a:pt x="213" y="0"/>
                    <a:pt x="207" y="3"/>
                  </a:cubicBezTo>
                  <a:cubicBezTo>
                    <a:pt x="147" y="31"/>
                    <a:pt x="105" y="81"/>
                    <a:pt x="86" y="148"/>
                  </a:cubicBezTo>
                  <a:cubicBezTo>
                    <a:pt x="74" y="189"/>
                    <a:pt x="74" y="226"/>
                    <a:pt x="75" y="240"/>
                  </a:cubicBezTo>
                  <a:cubicBezTo>
                    <a:pt x="0" y="333"/>
                    <a:pt x="7" y="385"/>
                    <a:pt x="8" y="390"/>
                  </a:cubicBezTo>
                  <a:cubicBezTo>
                    <a:pt x="8" y="391"/>
                    <a:pt x="8" y="391"/>
                    <a:pt x="8" y="391"/>
                  </a:cubicBezTo>
                  <a:cubicBezTo>
                    <a:pt x="8" y="393"/>
                    <a:pt x="8" y="393"/>
                    <a:pt x="8" y="393"/>
                  </a:cubicBezTo>
                  <a:cubicBezTo>
                    <a:pt x="10" y="397"/>
                    <a:pt x="14" y="409"/>
                    <a:pt x="63" y="424"/>
                  </a:cubicBezTo>
                  <a:cubicBezTo>
                    <a:pt x="63" y="500"/>
                    <a:pt x="63" y="500"/>
                    <a:pt x="63" y="500"/>
                  </a:cubicBezTo>
                  <a:cubicBezTo>
                    <a:pt x="65" y="539"/>
                    <a:pt x="104" y="569"/>
                    <a:pt x="179" y="588"/>
                  </a:cubicBezTo>
                  <a:cubicBezTo>
                    <a:pt x="213" y="597"/>
                    <a:pt x="215" y="611"/>
                    <a:pt x="215" y="612"/>
                  </a:cubicBezTo>
                  <a:cubicBezTo>
                    <a:pt x="215" y="614"/>
                    <a:pt x="215" y="614"/>
                    <a:pt x="215" y="614"/>
                  </a:cubicBezTo>
                  <a:cubicBezTo>
                    <a:pt x="215" y="710"/>
                    <a:pt x="215" y="710"/>
                    <a:pt x="215" y="710"/>
                  </a:cubicBezTo>
                  <a:cubicBezTo>
                    <a:pt x="215" y="717"/>
                    <a:pt x="220" y="722"/>
                    <a:pt x="227" y="722"/>
                  </a:cubicBezTo>
                  <a:lnTo>
                    <a:pt x="233" y="7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31"/>
            <p:cNvSpPr/>
            <p:nvPr/>
          </p:nvSpPr>
          <p:spPr bwMode="auto">
            <a:xfrm>
              <a:off x="6029325" y="2752726"/>
              <a:ext cx="169863" cy="495300"/>
            </a:xfrm>
            <a:custGeom>
              <a:avLst/>
              <a:gdLst>
                <a:gd name="T0" fmla="*/ 21 w 162"/>
                <a:gd name="T1" fmla="*/ 470 h 470"/>
                <a:gd name="T2" fmla="*/ 33 w 162"/>
                <a:gd name="T3" fmla="*/ 458 h 470"/>
                <a:gd name="T4" fmla="*/ 33 w 162"/>
                <a:gd name="T5" fmla="*/ 361 h 470"/>
                <a:gd name="T6" fmla="*/ 108 w 162"/>
                <a:gd name="T7" fmla="*/ 168 h 470"/>
                <a:gd name="T8" fmla="*/ 162 w 162"/>
                <a:gd name="T9" fmla="*/ 13 h 470"/>
                <a:gd name="T10" fmla="*/ 151 w 162"/>
                <a:gd name="T11" fmla="*/ 1 h 470"/>
                <a:gd name="T12" fmla="*/ 144 w 162"/>
                <a:gd name="T13" fmla="*/ 0 h 470"/>
                <a:gd name="T14" fmla="*/ 131 w 162"/>
                <a:gd name="T15" fmla="*/ 12 h 470"/>
                <a:gd name="T16" fmla="*/ 84 w 162"/>
                <a:gd name="T17" fmla="*/ 149 h 470"/>
                <a:gd name="T18" fmla="*/ 3 w 162"/>
                <a:gd name="T19" fmla="*/ 362 h 470"/>
                <a:gd name="T20" fmla="*/ 3 w 162"/>
                <a:gd name="T21" fmla="*/ 458 h 470"/>
                <a:gd name="T22" fmla="*/ 15 w 162"/>
                <a:gd name="T23" fmla="*/ 470 h 470"/>
                <a:gd name="T24" fmla="*/ 21 w 162"/>
                <a:gd name="T25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2" h="470">
                  <a:moveTo>
                    <a:pt x="21" y="470"/>
                  </a:moveTo>
                  <a:cubicBezTo>
                    <a:pt x="28" y="470"/>
                    <a:pt x="33" y="465"/>
                    <a:pt x="33" y="458"/>
                  </a:cubicBezTo>
                  <a:cubicBezTo>
                    <a:pt x="33" y="361"/>
                    <a:pt x="33" y="361"/>
                    <a:pt x="33" y="361"/>
                  </a:cubicBezTo>
                  <a:cubicBezTo>
                    <a:pt x="33" y="360"/>
                    <a:pt x="29" y="262"/>
                    <a:pt x="108" y="168"/>
                  </a:cubicBezTo>
                  <a:cubicBezTo>
                    <a:pt x="137" y="133"/>
                    <a:pt x="157" y="75"/>
                    <a:pt x="162" y="13"/>
                  </a:cubicBezTo>
                  <a:cubicBezTo>
                    <a:pt x="162" y="7"/>
                    <a:pt x="157" y="1"/>
                    <a:pt x="151" y="1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38" y="0"/>
                    <a:pt x="132" y="5"/>
                    <a:pt x="131" y="12"/>
                  </a:cubicBezTo>
                  <a:cubicBezTo>
                    <a:pt x="127" y="67"/>
                    <a:pt x="110" y="119"/>
                    <a:pt x="84" y="149"/>
                  </a:cubicBezTo>
                  <a:cubicBezTo>
                    <a:pt x="0" y="249"/>
                    <a:pt x="3" y="353"/>
                    <a:pt x="3" y="362"/>
                  </a:cubicBezTo>
                  <a:cubicBezTo>
                    <a:pt x="3" y="458"/>
                    <a:pt x="3" y="458"/>
                    <a:pt x="3" y="458"/>
                  </a:cubicBezTo>
                  <a:cubicBezTo>
                    <a:pt x="3" y="465"/>
                    <a:pt x="8" y="470"/>
                    <a:pt x="15" y="470"/>
                  </a:cubicBezTo>
                  <a:lnTo>
                    <a:pt x="21" y="4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0" name="Freeform 32"/>
            <p:cNvSpPr/>
            <p:nvPr/>
          </p:nvSpPr>
          <p:spPr bwMode="auto">
            <a:xfrm>
              <a:off x="5851525" y="2489201"/>
              <a:ext cx="325437" cy="406401"/>
            </a:xfrm>
            <a:custGeom>
              <a:avLst/>
              <a:gdLst>
                <a:gd name="T0" fmla="*/ 155 w 309"/>
                <a:gd name="T1" fmla="*/ 386 h 386"/>
                <a:gd name="T2" fmla="*/ 189 w 309"/>
                <a:gd name="T3" fmla="*/ 363 h 386"/>
                <a:gd name="T4" fmla="*/ 208 w 309"/>
                <a:gd name="T5" fmla="*/ 363 h 386"/>
                <a:gd name="T6" fmla="*/ 232 w 309"/>
                <a:gd name="T7" fmla="*/ 353 h 386"/>
                <a:gd name="T8" fmla="*/ 242 w 309"/>
                <a:gd name="T9" fmla="*/ 329 h 386"/>
                <a:gd name="T10" fmla="*/ 242 w 309"/>
                <a:gd name="T11" fmla="*/ 308 h 386"/>
                <a:gd name="T12" fmla="*/ 212 w 309"/>
                <a:gd name="T13" fmla="*/ 308 h 386"/>
                <a:gd name="T14" fmla="*/ 212 w 309"/>
                <a:gd name="T15" fmla="*/ 329 h 386"/>
                <a:gd name="T16" fmla="*/ 210 w 309"/>
                <a:gd name="T17" fmla="*/ 332 h 386"/>
                <a:gd name="T18" fmla="*/ 208 w 309"/>
                <a:gd name="T19" fmla="*/ 333 h 386"/>
                <a:gd name="T20" fmla="*/ 162 w 309"/>
                <a:gd name="T21" fmla="*/ 333 h 386"/>
                <a:gd name="T22" fmla="*/ 162 w 309"/>
                <a:gd name="T23" fmla="*/ 348 h 386"/>
                <a:gd name="T24" fmla="*/ 155 w 309"/>
                <a:gd name="T25" fmla="*/ 356 h 386"/>
                <a:gd name="T26" fmla="*/ 147 w 309"/>
                <a:gd name="T27" fmla="*/ 348 h 386"/>
                <a:gd name="T28" fmla="*/ 147 w 309"/>
                <a:gd name="T29" fmla="*/ 333 h 386"/>
                <a:gd name="T30" fmla="*/ 101 w 309"/>
                <a:gd name="T31" fmla="*/ 333 h 386"/>
                <a:gd name="T32" fmla="*/ 98 w 309"/>
                <a:gd name="T33" fmla="*/ 329 h 386"/>
                <a:gd name="T34" fmla="*/ 98 w 309"/>
                <a:gd name="T35" fmla="*/ 266 h 386"/>
                <a:gd name="T36" fmla="*/ 90 w 309"/>
                <a:gd name="T37" fmla="*/ 262 h 386"/>
                <a:gd name="T38" fmla="*/ 30 w 309"/>
                <a:gd name="T39" fmla="*/ 155 h 386"/>
                <a:gd name="T40" fmla="*/ 155 w 309"/>
                <a:gd name="T41" fmla="*/ 31 h 386"/>
                <a:gd name="T42" fmla="*/ 279 w 309"/>
                <a:gd name="T43" fmla="*/ 155 h 386"/>
                <a:gd name="T44" fmla="*/ 222 w 309"/>
                <a:gd name="T45" fmla="*/ 260 h 386"/>
                <a:gd name="T46" fmla="*/ 174 w 309"/>
                <a:gd name="T47" fmla="*/ 259 h 386"/>
                <a:gd name="T48" fmla="*/ 170 w 309"/>
                <a:gd name="T49" fmla="*/ 255 h 386"/>
                <a:gd name="T50" fmla="*/ 170 w 309"/>
                <a:gd name="T51" fmla="*/ 188 h 386"/>
                <a:gd name="T52" fmla="*/ 139 w 309"/>
                <a:gd name="T53" fmla="*/ 188 h 386"/>
                <a:gd name="T54" fmla="*/ 139 w 309"/>
                <a:gd name="T55" fmla="*/ 255 h 386"/>
                <a:gd name="T56" fmla="*/ 174 w 309"/>
                <a:gd name="T57" fmla="*/ 290 h 386"/>
                <a:gd name="T58" fmla="*/ 231 w 309"/>
                <a:gd name="T59" fmla="*/ 290 h 386"/>
                <a:gd name="T60" fmla="*/ 235 w 309"/>
                <a:gd name="T61" fmla="*/ 288 h 386"/>
                <a:gd name="T62" fmla="*/ 309 w 309"/>
                <a:gd name="T63" fmla="*/ 155 h 386"/>
                <a:gd name="T64" fmla="*/ 155 w 309"/>
                <a:gd name="T65" fmla="*/ 0 h 386"/>
                <a:gd name="T66" fmla="*/ 0 w 309"/>
                <a:gd name="T67" fmla="*/ 155 h 386"/>
                <a:gd name="T68" fmla="*/ 67 w 309"/>
                <a:gd name="T69" fmla="*/ 283 h 386"/>
                <a:gd name="T70" fmla="*/ 67 w 309"/>
                <a:gd name="T71" fmla="*/ 329 h 386"/>
                <a:gd name="T72" fmla="*/ 101 w 309"/>
                <a:gd name="T73" fmla="*/ 363 h 386"/>
                <a:gd name="T74" fmla="*/ 120 w 309"/>
                <a:gd name="T75" fmla="*/ 363 h 386"/>
                <a:gd name="T76" fmla="*/ 155 w 309"/>
                <a:gd name="T77" fmla="*/ 386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9" h="386">
                  <a:moveTo>
                    <a:pt x="155" y="386"/>
                  </a:moveTo>
                  <a:cubicBezTo>
                    <a:pt x="170" y="386"/>
                    <a:pt x="184" y="377"/>
                    <a:pt x="189" y="363"/>
                  </a:cubicBezTo>
                  <a:cubicBezTo>
                    <a:pt x="208" y="363"/>
                    <a:pt x="208" y="363"/>
                    <a:pt x="208" y="363"/>
                  </a:cubicBezTo>
                  <a:cubicBezTo>
                    <a:pt x="217" y="363"/>
                    <a:pt x="226" y="360"/>
                    <a:pt x="232" y="353"/>
                  </a:cubicBezTo>
                  <a:cubicBezTo>
                    <a:pt x="238" y="347"/>
                    <a:pt x="242" y="338"/>
                    <a:pt x="242" y="329"/>
                  </a:cubicBezTo>
                  <a:cubicBezTo>
                    <a:pt x="242" y="308"/>
                    <a:pt x="242" y="308"/>
                    <a:pt x="242" y="308"/>
                  </a:cubicBezTo>
                  <a:cubicBezTo>
                    <a:pt x="212" y="308"/>
                    <a:pt x="212" y="308"/>
                    <a:pt x="212" y="308"/>
                  </a:cubicBezTo>
                  <a:cubicBezTo>
                    <a:pt x="212" y="329"/>
                    <a:pt x="212" y="329"/>
                    <a:pt x="212" y="329"/>
                  </a:cubicBezTo>
                  <a:cubicBezTo>
                    <a:pt x="212" y="330"/>
                    <a:pt x="211" y="331"/>
                    <a:pt x="210" y="332"/>
                  </a:cubicBezTo>
                  <a:cubicBezTo>
                    <a:pt x="210" y="332"/>
                    <a:pt x="209" y="333"/>
                    <a:pt x="208" y="333"/>
                  </a:cubicBezTo>
                  <a:cubicBezTo>
                    <a:pt x="162" y="333"/>
                    <a:pt x="162" y="333"/>
                    <a:pt x="162" y="333"/>
                  </a:cubicBezTo>
                  <a:cubicBezTo>
                    <a:pt x="162" y="348"/>
                    <a:pt x="162" y="348"/>
                    <a:pt x="162" y="348"/>
                  </a:cubicBezTo>
                  <a:cubicBezTo>
                    <a:pt x="162" y="352"/>
                    <a:pt x="159" y="356"/>
                    <a:pt x="155" y="356"/>
                  </a:cubicBezTo>
                  <a:cubicBezTo>
                    <a:pt x="150" y="356"/>
                    <a:pt x="147" y="352"/>
                    <a:pt x="147" y="348"/>
                  </a:cubicBezTo>
                  <a:cubicBezTo>
                    <a:pt x="147" y="333"/>
                    <a:pt x="147" y="333"/>
                    <a:pt x="147" y="333"/>
                  </a:cubicBezTo>
                  <a:cubicBezTo>
                    <a:pt x="101" y="333"/>
                    <a:pt x="101" y="333"/>
                    <a:pt x="101" y="333"/>
                  </a:cubicBezTo>
                  <a:cubicBezTo>
                    <a:pt x="99" y="333"/>
                    <a:pt x="98" y="331"/>
                    <a:pt x="98" y="329"/>
                  </a:cubicBezTo>
                  <a:cubicBezTo>
                    <a:pt x="98" y="266"/>
                    <a:pt x="98" y="266"/>
                    <a:pt x="98" y="266"/>
                  </a:cubicBezTo>
                  <a:cubicBezTo>
                    <a:pt x="90" y="262"/>
                    <a:pt x="90" y="262"/>
                    <a:pt x="90" y="262"/>
                  </a:cubicBezTo>
                  <a:cubicBezTo>
                    <a:pt x="53" y="239"/>
                    <a:pt x="30" y="199"/>
                    <a:pt x="30" y="155"/>
                  </a:cubicBezTo>
                  <a:cubicBezTo>
                    <a:pt x="30" y="87"/>
                    <a:pt x="86" y="31"/>
                    <a:pt x="155" y="31"/>
                  </a:cubicBezTo>
                  <a:cubicBezTo>
                    <a:pt x="223" y="31"/>
                    <a:pt x="279" y="87"/>
                    <a:pt x="279" y="155"/>
                  </a:cubicBezTo>
                  <a:cubicBezTo>
                    <a:pt x="279" y="198"/>
                    <a:pt x="258" y="236"/>
                    <a:pt x="222" y="260"/>
                  </a:cubicBezTo>
                  <a:cubicBezTo>
                    <a:pt x="174" y="259"/>
                    <a:pt x="174" y="259"/>
                    <a:pt x="174" y="259"/>
                  </a:cubicBezTo>
                  <a:cubicBezTo>
                    <a:pt x="172" y="259"/>
                    <a:pt x="170" y="258"/>
                    <a:pt x="170" y="255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39" y="188"/>
                    <a:pt x="139" y="188"/>
                    <a:pt x="139" y="188"/>
                  </a:cubicBezTo>
                  <a:cubicBezTo>
                    <a:pt x="139" y="255"/>
                    <a:pt x="139" y="255"/>
                    <a:pt x="139" y="255"/>
                  </a:cubicBezTo>
                  <a:cubicBezTo>
                    <a:pt x="139" y="274"/>
                    <a:pt x="155" y="290"/>
                    <a:pt x="174" y="290"/>
                  </a:cubicBezTo>
                  <a:cubicBezTo>
                    <a:pt x="231" y="290"/>
                    <a:pt x="231" y="290"/>
                    <a:pt x="231" y="290"/>
                  </a:cubicBezTo>
                  <a:cubicBezTo>
                    <a:pt x="235" y="288"/>
                    <a:pt x="235" y="288"/>
                    <a:pt x="235" y="288"/>
                  </a:cubicBezTo>
                  <a:cubicBezTo>
                    <a:pt x="281" y="259"/>
                    <a:pt x="309" y="210"/>
                    <a:pt x="309" y="155"/>
                  </a:cubicBezTo>
                  <a:cubicBezTo>
                    <a:pt x="309" y="70"/>
                    <a:pt x="240" y="0"/>
                    <a:pt x="155" y="0"/>
                  </a:cubicBezTo>
                  <a:cubicBezTo>
                    <a:pt x="69" y="0"/>
                    <a:pt x="0" y="70"/>
                    <a:pt x="0" y="155"/>
                  </a:cubicBezTo>
                  <a:cubicBezTo>
                    <a:pt x="0" y="207"/>
                    <a:pt x="25" y="254"/>
                    <a:pt x="67" y="283"/>
                  </a:cubicBezTo>
                  <a:cubicBezTo>
                    <a:pt x="67" y="329"/>
                    <a:pt x="67" y="329"/>
                    <a:pt x="67" y="329"/>
                  </a:cubicBezTo>
                  <a:cubicBezTo>
                    <a:pt x="67" y="348"/>
                    <a:pt x="83" y="363"/>
                    <a:pt x="101" y="363"/>
                  </a:cubicBezTo>
                  <a:cubicBezTo>
                    <a:pt x="120" y="363"/>
                    <a:pt x="120" y="363"/>
                    <a:pt x="120" y="363"/>
                  </a:cubicBezTo>
                  <a:cubicBezTo>
                    <a:pt x="126" y="377"/>
                    <a:pt x="139" y="386"/>
                    <a:pt x="155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1" name="Freeform 33"/>
            <p:cNvSpPr>
              <a:spLocks noEditPoints="1"/>
            </p:cNvSpPr>
            <p:nvPr/>
          </p:nvSpPr>
          <p:spPr bwMode="auto">
            <a:xfrm>
              <a:off x="5956300" y="2597151"/>
              <a:ext cx="114300" cy="114300"/>
            </a:xfrm>
            <a:custGeom>
              <a:avLst/>
              <a:gdLst>
                <a:gd name="T0" fmla="*/ 55 w 109"/>
                <a:gd name="T1" fmla="*/ 108 h 108"/>
                <a:gd name="T2" fmla="*/ 109 w 109"/>
                <a:gd name="T3" fmla="*/ 54 h 108"/>
                <a:gd name="T4" fmla="*/ 55 w 109"/>
                <a:gd name="T5" fmla="*/ 0 h 108"/>
                <a:gd name="T6" fmla="*/ 0 w 109"/>
                <a:gd name="T7" fmla="*/ 54 h 108"/>
                <a:gd name="T8" fmla="*/ 55 w 109"/>
                <a:gd name="T9" fmla="*/ 108 h 108"/>
                <a:gd name="T10" fmla="*/ 55 w 109"/>
                <a:gd name="T11" fmla="*/ 30 h 108"/>
                <a:gd name="T12" fmla="*/ 78 w 109"/>
                <a:gd name="T13" fmla="*/ 54 h 108"/>
                <a:gd name="T14" fmla="*/ 55 w 109"/>
                <a:gd name="T15" fmla="*/ 78 h 108"/>
                <a:gd name="T16" fmla="*/ 31 w 109"/>
                <a:gd name="T17" fmla="*/ 54 h 108"/>
                <a:gd name="T18" fmla="*/ 55 w 109"/>
                <a:gd name="T19" fmla="*/ 3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108">
                  <a:moveTo>
                    <a:pt x="55" y="108"/>
                  </a:moveTo>
                  <a:cubicBezTo>
                    <a:pt x="84" y="108"/>
                    <a:pt x="109" y="84"/>
                    <a:pt x="109" y="54"/>
                  </a:cubicBezTo>
                  <a:cubicBezTo>
                    <a:pt x="109" y="24"/>
                    <a:pt x="84" y="0"/>
                    <a:pt x="55" y="0"/>
                  </a:cubicBezTo>
                  <a:cubicBezTo>
                    <a:pt x="25" y="0"/>
                    <a:pt x="0" y="24"/>
                    <a:pt x="0" y="54"/>
                  </a:cubicBezTo>
                  <a:cubicBezTo>
                    <a:pt x="0" y="84"/>
                    <a:pt x="25" y="108"/>
                    <a:pt x="55" y="108"/>
                  </a:cubicBezTo>
                  <a:close/>
                  <a:moveTo>
                    <a:pt x="55" y="30"/>
                  </a:moveTo>
                  <a:cubicBezTo>
                    <a:pt x="68" y="30"/>
                    <a:pt x="78" y="41"/>
                    <a:pt x="78" y="54"/>
                  </a:cubicBezTo>
                  <a:cubicBezTo>
                    <a:pt x="78" y="67"/>
                    <a:pt x="68" y="78"/>
                    <a:pt x="55" y="78"/>
                  </a:cubicBezTo>
                  <a:cubicBezTo>
                    <a:pt x="41" y="78"/>
                    <a:pt x="31" y="67"/>
                    <a:pt x="31" y="54"/>
                  </a:cubicBezTo>
                  <a:cubicBezTo>
                    <a:pt x="31" y="41"/>
                    <a:pt x="41" y="30"/>
                    <a:pt x="55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2" name="Rectangle 34"/>
            <p:cNvSpPr>
              <a:spLocks noChangeArrowheads="1"/>
            </p:cNvSpPr>
            <p:nvPr/>
          </p:nvSpPr>
          <p:spPr bwMode="auto">
            <a:xfrm>
              <a:off x="5997575" y="2422526"/>
              <a:ext cx="333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3" name="Freeform 35"/>
            <p:cNvSpPr/>
            <p:nvPr/>
          </p:nvSpPr>
          <p:spPr bwMode="auto">
            <a:xfrm>
              <a:off x="6132513" y="2479676"/>
              <a:ext cx="57150" cy="55563"/>
            </a:xfrm>
            <a:custGeom>
              <a:avLst/>
              <a:gdLst>
                <a:gd name="T0" fmla="*/ 14 w 36"/>
                <a:gd name="T1" fmla="*/ 35 h 35"/>
                <a:gd name="T2" fmla="*/ 36 w 36"/>
                <a:gd name="T3" fmla="*/ 14 h 35"/>
                <a:gd name="T4" fmla="*/ 21 w 36"/>
                <a:gd name="T5" fmla="*/ 0 h 35"/>
                <a:gd name="T6" fmla="*/ 0 w 36"/>
                <a:gd name="T7" fmla="*/ 21 h 35"/>
                <a:gd name="T8" fmla="*/ 14 w 36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14" y="35"/>
                  </a:moveTo>
                  <a:lnTo>
                    <a:pt x="36" y="14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14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4" name="Rectangle 36"/>
            <p:cNvSpPr>
              <a:spLocks noChangeArrowheads="1"/>
            </p:cNvSpPr>
            <p:nvPr/>
          </p:nvSpPr>
          <p:spPr bwMode="auto">
            <a:xfrm>
              <a:off x="6196013" y="2638426"/>
              <a:ext cx="49213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5783263" y="2638426"/>
              <a:ext cx="47625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6" name="Freeform 38"/>
            <p:cNvSpPr/>
            <p:nvPr/>
          </p:nvSpPr>
          <p:spPr bwMode="auto">
            <a:xfrm>
              <a:off x="5840413" y="2479676"/>
              <a:ext cx="55563" cy="55563"/>
            </a:xfrm>
            <a:custGeom>
              <a:avLst/>
              <a:gdLst>
                <a:gd name="T0" fmla="*/ 21 w 35"/>
                <a:gd name="T1" fmla="*/ 35 h 35"/>
                <a:gd name="T2" fmla="*/ 35 w 35"/>
                <a:gd name="T3" fmla="*/ 21 h 35"/>
                <a:gd name="T4" fmla="*/ 14 w 35"/>
                <a:gd name="T5" fmla="*/ 0 h 35"/>
                <a:gd name="T6" fmla="*/ 0 w 35"/>
                <a:gd name="T7" fmla="*/ 14 h 35"/>
                <a:gd name="T8" fmla="*/ 21 w 35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5">
                  <a:moveTo>
                    <a:pt x="21" y="35"/>
                  </a:moveTo>
                  <a:lnTo>
                    <a:pt x="35" y="21"/>
                  </a:lnTo>
                  <a:lnTo>
                    <a:pt x="14" y="0"/>
                  </a:lnTo>
                  <a:lnTo>
                    <a:pt x="0" y="14"/>
                  </a:lnTo>
                  <a:lnTo>
                    <a:pt x="21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7" name="Freeform 39"/>
            <p:cNvSpPr/>
            <p:nvPr/>
          </p:nvSpPr>
          <p:spPr bwMode="auto">
            <a:xfrm>
              <a:off x="5913438" y="2433638"/>
              <a:ext cx="47625" cy="55563"/>
            </a:xfrm>
            <a:custGeom>
              <a:avLst/>
              <a:gdLst>
                <a:gd name="T0" fmla="*/ 11 w 30"/>
                <a:gd name="T1" fmla="*/ 35 h 35"/>
                <a:gd name="T2" fmla="*/ 30 w 30"/>
                <a:gd name="T3" fmla="*/ 28 h 35"/>
                <a:gd name="T4" fmla="*/ 19 w 30"/>
                <a:gd name="T5" fmla="*/ 0 h 35"/>
                <a:gd name="T6" fmla="*/ 0 w 30"/>
                <a:gd name="T7" fmla="*/ 7 h 35"/>
                <a:gd name="T8" fmla="*/ 11 w 30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5">
                  <a:moveTo>
                    <a:pt x="11" y="35"/>
                  </a:moveTo>
                  <a:lnTo>
                    <a:pt x="30" y="28"/>
                  </a:lnTo>
                  <a:lnTo>
                    <a:pt x="19" y="0"/>
                  </a:lnTo>
                  <a:lnTo>
                    <a:pt x="0" y="7"/>
                  </a:lnTo>
                  <a:lnTo>
                    <a:pt x="11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8" name="Freeform 40"/>
            <p:cNvSpPr/>
            <p:nvPr/>
          </p:nvSpPr>
          <p:spPr bwMode="auto">
            <a:xfrm>
              <a:off x="6070600" y="2435226"/>
              <a:ext cx="49213" cy="57150"/>
            </a:xfrm>
            <a:custGeom>
              <a:avLst/>
              <a:gdLst>
                <a:gd name="T0" fmla="*/ 19 w 31"/>
                <a:gd name="T1" fmla="*/ 36 h 36"/>
                <a:gd name="T2" fmla="*/ 31 w 31"/>
                <a:gd name="T3" fmla="*/ 8 h 36"/>
                <a:gd name="T4" fmla="*/ 12 w 31"/>
                <a:gd name="T5" fmla="*/ 0 h 36"/>
                <a:gd name="T6" fmla="*/ 0 w 31"/>
                <a:gd name="T7" fmla="*/ 28 h 36"/>
                <a:gd name="T8" fmla="*/ 19 w 31"/>
                <a:gd name="T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6">
                  <a:moveTo>
                    <a:pt x="19" y="36"/>
                  </a:moveTo>
                  <a:lnTo>
                    <a:pt x="31" y="8"/>
                  </a:lnTo>
                  <a:lnTo>
                    <a:pt x="12" y="0"/>
                  </a:lnTo>
                  <a:lnTo>
                    <a:pt x="0" y="28"/>
                  </a:lnTo>
                  <a:lnTo>
                    <a:pt x="19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9" name="Freeform 41"/>
            <p:cNvSpPr/>
            <p:nvPr/>
          </p:nvSpPr>
          <p:spPr bwMode="auto">
            <a:xfrm>
              <a:off x="6176963" y="2554288"/>
              <a:ext cx="57150" cy="47625"/>
            </a:xfrm>
            <a:custGeom>
              <a:avLst/>
              <a:gdLst>
                <a:gd name="T0" fmla="*/ 8 w 36"/>
                <a:gd name="T1" fmla="*/ 30 h 30"/>
                <a:gd name="T2" fmla="*/ 36 w 36"/>
                <a:gd name="T3" fmla="*/ 18 h 30"/>
                <a:gd name="T4" fmla="*/ 29 w 36"/>
                <a:gd name="T5" fmla="*/ 0 h 30"/>
                <a:gd name="T6" fmla="*/ 0 w 36"/>
                <a:gd name="T7" fmla="*/ 11 h 30"/>
                <a:gd name="T8" fmla="*/ 8 w 3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0">
                  <a:moveTo>
                    <a:pt x="8" y="30"/>
                  </a:moveTo>
                  <a:lnTo>
                    <a:pt x="36" y="18"/>
                  </a:lnTo>
                  <a:lnTo>
                    <a:pt x="29" y="0"/>
                  </a:lnTo>
                  <a:lnTo>
                    <a:pt x="0" y="11"/>
                  </a:lnTo>
                  <a:lnTo>
                    <a:pt x="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0" name="Freeform 42"/>
            <p:cNvSpPr/>
            <p:nvPr/>
          </p:nvSpPr>
          <p:spPr bwMode="auto">
            <a:xfrm>
              <a:off x="5795963" y="2547938"/>
              <a:ext cx="57150" cy="47625"/>
            </a:xfrm>
            <a:custGeom>
              <a:avLst/>
              <a:gdLst>
                <a:gd name="T0" fmla="*/ 28 w 36"/>
                <a:gd name="T1" fmla="*/ 30 h 30"/>
                <a:gd name="T2" fmla="*/ 36 w 36"/>
                <a:gd name="T3" fmla="*/ 12 h 30"/>
                <a:gd name="T4" fmla="*/ 8 w 36"/>
                <a:gd name="T5" fmla="*/ 0 h 30"/>
                <a:gd name="T6" fmla="*/ 0 w 36"/>
                <a:gd name="T7" fmla="*/ 18 h 30"/>
                <a:gd name="T8" fmla="*/ 28 w 3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0">
                  <a:moveTo>
                    <a:pt x="28" y="30"/>
                  </a:moveTo>
                  <a:lnTo>
                    <a:pt x="36" y="12"/>
                  </a:lnTo>
                  <a:lnTo>
                    <a:pt x="8" y="0"/>
                  </a:lnTo>
                  <a:lnTo>
                    <a:pt x="0" y="18"/>
                  </a:lnTo>
                  <a:lnTo>
                    <a:pt x="2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21" name="Freeform 6"/>
          <p:cNvSpPr/>
          <p:nvPr/>
        </p:nvSpPr>
        <p:spPr bwMode="auto">
          <a:xfrm>
            <a:off x="3588303" y="296368"/>
            <a:ext cx="8603697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-1" fmla="*/ 7021 w 10000"/>
              <a:gd name="connsiteY0-2" fmla="*/ 0 h 10000"/>
              <a:gd name="connsiteX1-3" fmla="*/ 0 w 10000"/>
              <a:gd name="connsiteY1-4" fmla="*/ 0 h 10000"/>
              <a:gd name="connsiteX2-5" fmla="*/ 197 w 10000"/>
              <a:gd name="connsiteY2-6" fmla="*/ 5024 h 10000"/>
              <a:gd name="connsiteX3-7" fmla="*/ 0 w 10000"/>
              <a:gd name="connsiteY3-8" fmla="*/ 10000 h 10000"/>
              <a:gd name="connsiteX4-9" fmla="*/ 10000 w 10000"/>
              <a:gd name="connsiteY4-10" fmla="*/ 10000 h 10000"/>
              <a:gd name="connsiteX5-11" fmla="*/ 7736 w 10000"/>
              <a:gd name="connsiteY5-12" fmla="*/ 5574 h 10000"/>
              <a:gd name="connsiteX6-13" fmla="*/ 7021 w 10000"/>
              <a:gd name="connsiteY6-14" fmla="*/ 0 h 10000"/>
              <a:gd name="connsiteX0-15" fmla="*/ 7021 w 7736"/>
              <a:gd name="connsiteY0-16" fmla="*/ 0 h 10038"/>
              <a:gd name="connsiteX1-17" fmla="*/ 0 w 7736"/>
              <a:gd name="connsiteY1-18" fmla="*/ 0 h 10038"/>
              <a:gd name="connsiteX2-19" fmla="*/ 197 w 7736"/>
              <a:gd name="connsiteY2-20" fmla="*/ 5024 h 10038"/>
              <a:gd name="connsiteX3-21" fmla="*/ 0 w 7736"/>
              <a:gd name="connsiteY3-22" fmla="*/ 10000 h 10038"/>
              <a:gd name="connsiteX4-23" fmla="*/ 7017 w 7736"/>
              <a:gd name="connsiteY4-24" fmla="*/ 10038 h 10038"/>
              <a:gd name="connsiteX5-25" fmla="*/ 7736 w 7736"/>
              <a:gd name="connsiteY5-26" fmla="*/ 5574 h 10038"/>
              <a:gd name="connsiteX6-27" fmla="*/ 7021 w 7736"/>
              <a:gd name="connsiteY6-28" fmla="*/ 0 h 10038"/>
              <a:gd name="connsiteX0-29" fmla="*/ 9076 w 9316"/>
              <a:gd name="connsiteY0-30" fmla="*/ 0 h 10000"/>
              <a:gd name="connsiteX1-31" fmla="*/ 0 w 9316"/>
              <a:gd name="connsiteY1-32" fmla="*/ 0 h 10000"/>
              <a:gd name="connsiteX2-33" fmla="*/ 255 w 9316"/>
              <a:gd name="connsiteY2-34" fmla="*/ 5005 h 10000"/>
              <a:gd name="connsiteX3-35" fmla="*/ 0 w 9316"/>
              <a:gd name="connsiteY3-36" fmla="*/ 9962 h 10000"/>
              <a:gd name="connsiteX4-37" fmla="*/ 9071 w 9316"/>
              <a:gd name="connsiteY4-38" fmla="*/ 10000 h 10000"/>
              <a:gd name="connsiteX5-39" fmla="*/ 9316 w 9316"/>
              <a:gd name="connsiteY5-40" fmla="*/ 5668 h 10000"/>
              <a:gd name="connsiteX6-41" fmla="*/ 9076 w 9316"/>
              <a:gd name="connsiteY6-42" fmla="*/ 0 h 10000"/>
              <a:gd name="connsiteX0-43" fmla="*/ 9742 w 10000"/>
              <a:gd name="connsiteY0-44" fmla="*/ 0 h 10000"/>
              <a:gd name="connsiteX1-45" fmla="*/ 0 w 10000"/>
              <a:gd name="connsiteY1-46" fmla="*/ 0 h 10000"/>
              <a:gd name="connsiteX2-47" fmla="*/ 274 w 10000"/>
              <a:gd name="connsiteY2-48" fmla="*/ 5005 h 10000"/>
              <a:gd name="connsiteX3-49" fmla="*/ 0 w 10000"/>
              <a:gd name="connsiteY3-50" fmla="*/ 9962 h 10000"/>
              <a:gd name="connsiteX4-51" fmla="*/ 9737 w 10000"/>
              <a:gd name="connsiteY4-52" fmla="*/ 10000 h 10000"/>
              <a:gd name="connsiteX5-53" fmla="*/ 10000 w 10000"/>
              <a:gd name="connsiteY5-54" fmla="*/ 5668 h 10000"/>
              <a:gd name="connsiteX6-55" fmla="*/ 9742 w 10000"/>
              <a:gd name="connsiteY6-56" fmla="*/ 0 h 10000"/>
              <a:gd name="connsiteX0-57" fmla="*/ 9742 w 9877"/>
              <a:gd name="connsiteY0-58" fmla="*/ 0 h 10000"/>
              <a:gd name="connsiteX1-59" fmla="*/ 0 w 9877"/>
              <a:gd name="connsiteY1-60" fmla="*/ 0 h 10000"/>
              <a:gd name="connsiteX2-61" fmla="*/ 274 w 9877"/>
              <a:gd name="connsiteY2-62" fmla="*/ 5005 h 10000"/>
              <a:gd name="connsiteX3-63" fmla="*/ 0 w 9877"/>
              <a:gd name="connsiteY3-64" fmla="*/ 9962 h 10000"/>
              <a:gd name="connsiteX4-65" fmla="*/ 9737 w 9877"/>
              <a:gd name="connsiteY4-66" fmla="*/ 10000 h 10000"/>
              <a:gd name="connsiteX5-67" fmla="*/ 9738 w 9877"/>
              <a:gd name="connsiteY5-68" fmla="*/ 5783 h 10000"/>
              <a:gd name="connsiteX6-69" fmla="*/ 9742 w 9877"/>
              <a:gd name="connsiteY6-70" fmla="*/ 0 h 10000"/>
              <a:gd name="connsiteX0-71" fmla="*/ 9863 w 9991"/>
              <a:gd name="connsiteY0-72" fmla="*/ 0 h 10000"/>
              <a:gd name="connsiteX1-73" fmla="*/ 0 w 9991"/>
              <a:gd name="connsiteY1-74" fmla="*/ 0 h 10000"/>
              <a:gd name="connsiteX2-75" fmla="*/ 277 w 9991"/>
              <a:gd name="connsiteY2-76" fmla="*/ 5005 h 10000"/>
              <a:gd name="connsiteX3-77" fmla="*/ 0 w 9991"/>
              <a:gd name="connsiteY3-78" fmla="*/ 9962 h 10000"/>
              <a:gd name="connsiteX4-79" fmla="*/ 9858 w 9991"/>
              <a:gd name="connsiteY4-80" fmla="*/ 10000 h 10000"/>
              <a:gd name="connsiteX5-81" fmla="*/ 9817 w 9991"/>
              <a:gd name="connsiteY5-82" fmla="*/ 5783 h 10000"/>
              <a:gd name="connsiteX6-83" fmla="*/ 9863 w 9991"/>
              <a:gd name="connsiteY6-84" fmla="*/ 0 h 10000"/>
              <a:gd name="connsiteX0-85" fmla="*/ 9872 w 10014"/>
              <a:gd name="connsiteY0-86" fmla="*/ 0 h 10000"/>
              <a:gd name="connsiteX1-87" fmla="*/ 0 w 10014"/>
              <a:gd name="connsiteY1-88" fmla="*/ 0 h 10000"/>
              <a:gd name="connsiteX2-89" fmla="*/ 277 w 10014"/>
              <a:gd name="connsiteY2-90" fmla="*/ 5005 h 10000"/>
              <a:gd name="connsiteX3-91" fmla="*/ 0 w 10014"/>
              <a:gd name="connsiteY3-92" fmla="*/ 9962 h 10000"/>
              <a:gd name="connsiteX4-93" fmla="*/ 9867 w 10014"/>
              <a:gd name="connsiteY4-94" fmla="*/ 10000 h 10000"/>
              <a:gd name="connsiteX5-95" fmla="*/ 9890 w 10014"/>
              <a:gd name="connsiteY5-96" fmla="*/ 5745 h 10000"/>
              <a:gd name="connsiteX6-97" fmla="*/ 9872 w 10014"/>
              <a:gd name="connsiteY6-98" fmla="*/ 0 h 10000"/>
              <a:gd name="connsiteX0-99" fmla="*/ 9872 w 10030"/>
              <a:gd name="connsiteY0-100" fmla="*/ 0 h 10000"/>
              <a:gd name="connsiteX1-101" fmla="*/ 0 w 10030"/>
              <a:gd name="connsiteY1-102" fmla="*/ 0 h 10000"/>
              <a:gd name="connsiteX2-103" fmla="*/ 277 w 10030"/>
              <a:gd name="connsiteY2-104" fmla="*/ 5005 h 10000"/>
              <a:gd name="connsiteX3-105" fmla="*/ 0 w 10030"/>
              <a:gd name="connsiteY3-106" fmla="*/ 9962 h 10000"/>
              <a:gd name="connsiteX4-107" fmla="*/ 9867 w 10030"/>
              <a:gd name="connsiteY4-108" fmla="*/ 10000 h 10000"/>
              <a:gd name="connsiteX5-109" fmla="*/ 9890 w 10030"/>
              <a:gd name="connsiteY5-110" fmla="*/ 5745 h 10000"/>
              <a:gd name="connsiteX6-111" fmla="*/ 9872 w 10030"/>
              <a:gd name="connsiteY6-112" fmla="*/ 0 h 10000"/>
              <a:gd name="connsiteX0-113" fmla="*/ 9872 w 9921"/>
              <a:gd name="connsiteY0-114" fmla="*/ 0 h 10000"/>
              <a:gd name="connsiteX1-115" fmla="*/ 0 w 9921"/>
              <a:gd name="connsiteY1-116" fmla="*/ 0 h 10000"/>
              <a:gd name="connsiteX2-117" fmla="*/ 277 w 9921"/>
              <a:gd name="connsiteY2-118" fmla="*/ 5005 h 10000"/>
              <a:gd name="connsiteX3-119" fmla="*/ 0 w 9921"/>
              <a:gd name="connsiteY3-120" fmla="*/ 9962 h 10000"/>
              <a:gd name="connsiteX4-121" fmla="*/ 9867 w 9921"/>
              <a:gd name="connsiteY4-122" fmla="*/ 10000 h 10000"/>
              <a:gd name="connsiteX5-123" fmla="*/ 9890 w 9921"/>
              <a:gd name="connsiteY5-124" fmla="*/ 5745 h 10000"/>
              <a:gd name="connsiteX6-125" fmla="*/ 9872 w 9921"/>
              <a:gd name="connsiteY6-126" fmla="*/ 0 h 10000"/>
              <a:gd name="connsiteX0-127" fmla="*/ 9951 w 9974"/>
              <a:gd name="connsiteY0-128" fmla="*/ 0 h 10000"/>
              <a:gd name="connsiteX1-129" fmla="*/ 0 w 9974"/>
              <a:gd name="connsiteY1-130" fmla="*/ 0 h 10000"/>
              <a:gd name="connsiteX2-131" fmla="*/ 279 w 9974"/>
              <a:gd name="connsiteY2-132" fmla="*/ 5005 h 10000"/>
              <a:gd name="connsiteX3-133" fmla="*/ 0 w 9974"/>
              <a:gd name="connsiteY3-134" fmla="*/ 9962 h 10000"/>
              <a:gd name="connsiteX4-135" fmla="*/ 9946 w 9974"/>
              <a:gd name="connsiteY4-136" fmla="*/ 10000 h 10000"/>
              <a:gd name="connsiteX5-137" fmla="*/ 9969 w 9974"/>
              <a:gd name="connsiteY5-138" fmla="*/ 5745 h 10000"/>
              <a:gd name="connsiteX6-139" fmla="*/ 9951 w 9974"/>
              <a:gd name="connsiteY6-140" fmla="*/ 0 h 10000"/>
              <a:gd name="connsiteX0-141" fmla="*/ 9977 w 10001"/>
              <a:gd name="connsiteY0-142" fmla="*/ 0 h 10000"/>
              <a:gd name="connsiteX1-143" fmla="*/ 0 w 10001"/>
              <a:gd name="connsiteY1-144" fmla="*/ 0 h 10000"/>
              <a:gd name="connsiteX2-145" fmla="*/ 280 w 10001"/>
              <a:gd name="connsiteY2-146" fmla="*/ 5005 h 10000"/>
              <a:gd name="connsiteX3-147" fmla="*/ 0 w 10001"/>
              <a:gd name="connsiteY3-148" fmla="*/ 9962 h 10000"/>
              <a:gd name="connsiteX4-149" fmla="*/ 9972 w 10001"/>
              <a:gd name="connsiteY4-150" fmla="*/ 10000 h 10000"/>
              <a:gd name="connsiteX5-151" fmla="*/ 9995 w 10001"/>
              <a:gd name="connsiteY5-152" fmla="*/ 5745 h 10000"/>
              <a:gd name="connsiteX6-153" fmla="*/ 9977 w 10001"/>
              <a:gd name="connsiteY6-154" fmla="*/ 0 h 10000"/>
              <a:gd name="connsiteX0-155" fmla="*/ 9977 w 10001"/>
              <a:gd name="connsiteY0-156" fmla="*/ 0 h 10000"/>
              <a:gd name="connsiteX1-157" fmla="*/ 0 w 10001"/>
              <a:gd name="connsiteY1-158" fmla="*/ 0 h 10000"/>
              <a:gd name="connsiteX2-159" fmla="*/ 280 w 10001"/>
              <a:gd name="connsiteY2-160" fmla="*/ 5005 h 10000"/>
              <a:gd name="connsiteX3-161" fmla="*/ 0 w 10001"/>
              <a:gd name="connsiteY3-162" fmla="*/ 9962 h 10000"/>
              <a:gd name="connsiteX4-163" fmla="*/ 9972 w 10001"/>
              <a:gd name="connsiteY4-164" fmla="*/ 10000 h 10000"/>
              <a:gd name="connsiteX5-165" fmla="*/ 9995 w 10001"/>
              <a:gd name="connsiteY5-166" fmla="*/ 5745 h 10000"/>
              <a:gd name="connsiteX6-167" fmla="*/ 9977 w 10001"/>
              <a:gd name="connsiteY6-168" fmla="*/ 0 h 10000"/>
              <a:gd name="connsiteX0-169" fmla="*/ 9977 w 10001"/>
              <a:gd name="connsiteY0-170" fmla="*/ 0 h 10000"/>
              <a:gd name="connsiteX1-171" fmla="*/ 0 w 10001"/>
              <a:gd name="connsiteY1-172" fmla="*/ 0 h 10000"/>
              <a:gd name="connsiteX2-173" fmla="*/ 280 w 10001"/>
              <a:gd name="connsiteY2-174" fmla="*/ 5005 h 10000"/>
              <a:gd name="connsiteX3-175" fmla="*/ 0 w 10001"/>
              <a:gd name="connsiteY3-176" fmla="*/ 9962 h 10000"/>
              <a:gd name="connsiteX4-177" fmla="*/ 9972 w 10001"/>
              <a:gd name="connsiteY4-178" fmla="*/ 10000 h 10000"/>
              <a:gd name="connsiteX5-179" fmla="*/ 9995 w 10001"/>
              <a:gd name="connsiteY5-180" fmla="*/ 5745 h 10000"/>
              <a:gd name="connsiteX6-181" fmla="*/ 9977 w 10001"/>
              <a:gd name="connsiteY6-182" fmla="*/ 0 h 10000"/>
              <a:gd name="connsiteX0-183" fmla="*/ 9977 w 9995"/>
              <a:gd name="connsiteY0-184" fmla="*/ 0 h 10000"/>
              <a:gd name="connsiteX1-185" fmla="*/ 0 w 9995"/>
              <a:gd name="connsiteY1-186" fmla="*/ 0 h 10000"/>
              <a:gd name="connsiteX2-187" fmla="*/ 280 w 9995"/>
              <a:gd name="connsiteY2-188" fmla="*/ 5005 h 10000"/>
              <a:gd name="connsiteX3-189" fmla="*/ 0 w 9995"/>
              <a:gd name="connsiteY3-190" fmla="*/ 9962 h 10000"/>
              <a:gd name="connsiteX4-191" fmla="*/ 9972 w 9995"/>
              <a:gd name="connsiteY4-192" fmla="*/ 10000 h 10000"/>
              <a:gd name="connsiteX5-193" fmla="*/ 9995 w 9995"/>
              <a:gd name="connsiteY5-194" fmla="*/ 5745 h 10000"/>
              <a:gd name="connsiteX6-195" fmla="*/ 9977 w 9995"/>
              <a:gd name="connsiteY6-196" fmla="*/ 0 h 10000"/>
              <a:gd name="connsiteX0-197" fmla="*/ 9999 w 10000"/>
              <a:gd name="connsiteY0-198" fmla="*/ 0 h 10000"/>
              <a:gd name="connsiteX1-199" fmla="*/ 0 w 10000"/>
              <a:gd name="connsiteY1-200" fmla="*/ 0 h 10000"/>
              <a:gd name="connsiteX2-201" fmla="*/ 280 w 10000"/>
              <a:gd name="connsiteY2-202" fmla="*/ 5005 h 10000"/>
              <a:gd name="connsiteX3-203" fmla="*/ 0 w 10000"/>
              <a:gd name="connsiteY3-204" fmla="*/ 9962 h 10000"/>
              <a:gd name="connsiteX4-205" fmla="*/ 9977 w 10000"/>
              <a:gd name="connsiteY4-206" fmla="*/ 10000 h 10000"/>
              <a:gd name="connsiteX5-207" fmla="*/ 10000 w 10000"/>
              <a:gd name="connsiteY5-208" fmla="*/ 5745 h 10000"/>
              <a:gd name="connsiteX6-209" fmla="*/ 9999 w 10000"/>
              <a:gd name="connsiteY6-210" fmla="*/ 0 h 10000"/>
              <a:gd name="connsiteX0-211" fmla="*/ 9999 w 10004"/>
              <a:gd name="connsiteY0-212" fmla="*/ 0 h 10000"/>
              <a:gd name="connsiteX1-213" fmla="*/ 0 w 10004"/>
              <a:gd name="connsiteY1-214" fmla="*/ 0 h 10000"/>
              <a:gd name="connsiteX2-215" fmla="*/ 280 w 10004"/>
              <a:gd name="connsiteY2-216" fmla="*/ 5005 h 10000"/>
              <a:gd name="connsiteX3-217" fmla="*/ 0 w 10004"/>
              <a:gd name="connsiteY3-218" fmla="*/ 9962 h 10000"/>
              <a:gd name="connsiteX4-219" fmla="*/ 10000 w 10004"/>
              <a:gd name="connsiteY4-220" fmla="*/ 10000 h 10000"/>
              <a:gd name="connsiteX5-221" fmla="*/ 10000 w 10004"/>
              <a:gd name="connsiteY5-222" fmla="*/ 5745 h 10000"/>
              <a:gd name="connsiteX6-223" fmla="*/ 9999 w 10004"/>
              <a:gd name="connsiteY6-224" fmla="*/ 0 h 10000"/>
              <a:gd name="connsiteX0-225" fmla="*/ 9999 w 10000"/>
              <a:gd name="connsiteY0-226" fmla="*/ 0 h 10000"/>
              <a:gd name="connsiteX1-227" fmla="*/ 0 w 10000"/>
              <a:gd name="connsiteY1-228" fmla="*/ 0 h 10000"/>
              <a:gd name="connsiteX2-229" fmla="*/ 280 w 10000"/>
              <a:gd name="connsiteY2-230" fmla="*/ 5005 h 10000"/>
              <a:gd name="connsiteX3-231" fmla="*/ 0 w 10000"/>
              <a:gd name="connsiteY3-232" fmla="*/ 9962 h 10000"/>
              <a:gd name="connsiteX4-233" fmla="*/ 10000 w 10000"/>
              <a:gd name="connsiteY4-234" fmla="*/ 10000 h 10000"/>
              <a:gd name="connsiteX5-235" fmla="*/ 10000 w 10000"/>
              <a:gd name="connsiteY5-236" fmla="*/ 5745 h 10000"/>
              <a:gd name="connsiteX6-237" fmla="*/ 9999 w 10000"/>
              <a:gd name="connsiteY6-238" fmla="*/ 0 h 10000"/>
              <a:gd name="connsiteX0-239" fmla="*/ 14796 w 14796"/>
              <a:gd name="connsiteY0-240" fmla="*/ 0 h 10000"/>
              <a:gd name="connsiteX1-241" fmla="*/ 0 w 14796"/>
              <a:gd name="connsiteY1-242" fmla="*/ 0 h 10000"/>
              <a:gd name="connsiteX2-243" fmla="*/ 280 w 14796"/>
              <a:gd name="connsiteY2-244" fmla="*/ 5005 h 10000"/>
              <a:gd name="connsiteX3-245" fmla="*/ 0 w 14796"/>
              <a:gd name="connsiteY3-246" fmla="*/ 9962 h 10000"/>
              <a:gd name="connsiteX4-247" fmla="*/ 10000 w 14796"/>
              <a:gd name="connsiteY4-248" fmla="*/ 10000 h 10000"/>
              <a:gd name="connsiteX5-249" fmla="*/ 10000 w 14796"/>
              <a:gd name="connsiteY5-250" fmla="*/ 5745 h 10000"/>
              <a:gd name="connsiteX6-251" fmla="*/ 14796 w 14796"/>
              <a:gd name="connsiteY6-252" fmla="*/ 0 h 10000"/>
              <a:gd name="connsiteX0-253" fmla="*/ 14796 w 14796"/>
              <a:gd name="connsiteY0-254" fmla="*/ 0 h 9968"/>
              <a:gd name="connsiteX1-255" fmla="*/ 0 w 14796"/>
              <a:gd name="connsiteY1-256" fmla="*/ 0 h 9968"/>
              <a:gd name="connsiteX2-257" fmla="*/ 280 w 14796"/>
              <a:gd name="connsiteY2-258" fmla="*/ 5005 h 9968"/>
              <a:gd name="connsiteX3-259" fmla="*/ 0 w 14796"/>
              <a:gd name="connsiteY3-260" fmla="*/ 9962 h 9968"/>
              <a:gd name="connsiteX4-261" fmla="*/ 14788 w 14796"/>
              <a:gd name="connsiteY4-262" fmla="*/ 9968 h 9968"/>
              <a:gd name="connsiteX5-263" fmla="*/ 10000 w 14796"/>
              <a:gd name="connsiteY5-264" fmla="*/ 5745 h 9968"/>
              <a:gd name="connsiteX6-265" fmla="*/ 14796 w 14796"/>
              <a:gd name="connsiteY6-266" fmla="*/ 0 h 9968"/>
              <a:gd name="connsiteX0-267" fmla="*/ 10000 w 10000"/>
              <a:gd name="connsiteY0-268" fmla="*/ 0 h 10000"/>
              <a:gd name="connsiteX1-269" fmla="*/ 0 w 10000"/>
              <a:gd name="connsiteY1-270" fmla="*/ 0 h 10000"/>
              <a:gd name="connsiteX2-271" fmla="*/ 189 w 10000"/>
              <a:gd name="connsiteY2-272" fmla="*/ 5021 h 10000"/>
              <a:gd name="connsiteX3-273" fmla="*/ 0 w 10000"/>
              <a:gd name="connsiteY3-274" fmla="*/ 9994 h 10000"/>
              <a:gd name="connsiteX4-275" fmla="*/ 9995 w 10000"/>
              <a:gd name="connsiteY4-276" fmla="*/ 10000 h 10000"/>
              <a:gd name="connsiteX5-277" fmla="*/ 9998 w 10000"/>
              <a:gd name="connsiteY5-278" fmla="*/ 6152 h 10000"/>
              <a:gd name="connsiteX6-279" fmla="*/ 10000 w 10000"/>
              <a:gd name="connsiteY6-280" fmla="*/ 0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22" name="Freeform 11"/>
          <p:cNvSpPr/>
          <p:nvPr/>
        </p:nvSpPr>
        <p:spPr bwMode="auto">
          <a:xfrm>
            <a:off x="3482973" y="296368"/>
            <a:ext cx="223610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23" name="文本占位符 6"/>
          <p:cNvSpPr>
            <a:spLocks noGrp="1"/>
          </p:cNvSpPr>
          <p:nvPr>
            <p:ph type="body" sz="quarter" idx="11" hasCustomPrompt="1"/>
          </p:nvPr>
        </p:nvSpPr>
        <p:spPr>
          <a:xfrm>
            <a:off x="451191" y="1247555"/>
            <a:ext cx="11307600" cy="4680000"/>
          </a:xfrm>
          <a:prstGeom prst="rect">
            <a:avLst/>
          </a:prstGeom>
        </p:spPr>
        <p:txBody>
          <a:bodyPr/>
          <a:lstStyle>
            <a:lvl1pPr marL="457200" marR="0" indent="-457200" algn="just" defTabSz="801370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+mj-lt"/>
              <a:buAutoNum type="arabicPeriod"/>
              <a:defRPr sz="20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401320" indent="0" algn="just">
              <a:buSzPct val="100000"/>
              <a:buFont typeface="+mj-lt"/>
              <a:buNone/>
              <a:defRPr sz="1800" baseline="0">
                <a:latin typeface="Huawei Sans" panose="020C0503030203020204" pitchFamily="34" charset="0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r>
              <a:rPr lang="zh-CN" altLang="en-US" dirty="0" smtClean="0"/>
              <a:t>此版式用于思考题</a:t>
            </a:r>
            <a:r>
              <a:rPr lang="en-US" altLang="zh-CN" dirty="0" smtClean="0"/>
              <a:t>-201501</a:t>
            </a:r>
            <a:r>
              <a:rPr lang="zh-CN" altLang="en-US" dirty="0" smtClean="0"/>
              <a:t>具体格式（序号格式需以模板展示）</a:t>
            </a:r>
            <a:endParaRPr lang="en-US" altLang="zh-CN" dirty="0" smtClean="0"/>
          </a:p>
          <a:p>
            <a:pPr lvl="1"/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#本节小结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/>
          <p:cNvSpPr txBox="1"/>
          <p:nvPr/>
        </p:nvSpPr>
        <p:spPr bwMode="auto">
          <a:xfrm>
            <a:off x="1594877" y="408780"/>
            <a:ext cx="2015437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本节小结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15179" y="490849"/>
            <a:ext cx="470510" cy="475421"/>
            <a:chOff x="5540375" y="2868613"/>
            <a:chExt cx="1106488" cy="1117600"/>
          </a:xfrm>
          <a:solidFill>
            <a:schemeClr val="bg1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5970588" y="3251201"/>
              <a:ext cx="676275" cy="517525"/>
            </a:xfrm>
            <a:custGeom>
              <a:avLst/>
              <a:gdLst>
                <a:gd name="T0" fmla="*/ 40 w 180"/>
                <a:gd name="T1" fmla="*/ 42 h 138"/>
                <a:gd name="T2" fmla="*/ 27 w 180"/>
                <a:gd name="T3" fmla="*/ 42 h 138"/>
                <a:gd name="T4" fmla="*/ 3 w 180"/>
                <a:gd name="T5" fmla="*/ 66 h 138"/>
                <a:gd name="T6" fmla="*/ 3 w 180"/>
                <a:gd name="T7" fmla="*/ 79 h 138"/>
                <a:gd name="T8" fmla="*/ 59 w 180"/>
                <a:gd name="T9" fmla="*/ 135 h 138"/>
                <a:gd name="T10" fmla="*/ 72 w 180"/>
                <a:gd name="T11" fmla="*/ 135 h 138"/>
                <a:gd name="T12" fmla="*/ 176 w 180"/>
                <a:gd name="T13" fmla="*/ 31 h 138"/>
                <a:gd name="T14" fmla="*/ 176 w 180"/>
                <a:gd name="T15" fmla="*/ 18 h 138"/>
                <a:gd name="T16" fmla="*/ 162 w 180"/>
                <a:gd name="T17" fmla="*/ 4 h 138"/>
                <a:gd name="T18" fmla="*/ 149 w 180"/>
                <a:gd name="T19" fmla="*/ 3 h 138"/>
                <a:gd name="T20" fmla="*/ 74 w 180"/>
                <a:gd name="T21" fmla="*/ 66 h 138"/>
                <a:gd name="T22" fmla="*/ 60 w 180"/>
                <a:gd name="T23" fmla="*/ 65 h 138"/>
                <a:gd name="T24" fmla="*/ 40 w 180"/>
                <a:gd name="T25" fmla="*/ 4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0" h="138">
                  <a:moveTo>
                    <a:pt x="40" y="42"/>
                  </a:moveTo>
                  <a:cubicBezTo>
                    <a:pt x="36" y="39"/>
                    <a:pt x="30" y="38"/>
                    <a:pt x="27" y="42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0" y="69"/>
                    <a:pt x="0" y="75"/>
                    <a:pt x="3" y="79"/>
                  </a:cubicBezTo>
                  <a:cubicBezTo>
                    <a:pt x="59" y="135"/>
                    <a:pt x="59" y="135"/>
                    <a:pt x="59" y="135"/>
                  </a:cubicBezTo>
                  <a:cubicBezTo>
                    <a:pt x="63" y="138"/>
                    <a:pt x="69" y="138"/>
                    <a:pt x="72" y="135"/>
                  </a:cubicBezTo>
                  <a:cubicBezTo>
                    <a:pt x="176" y="31"/>
                    <a:pt x="176" y="31"/>
                    <a:pt x="176" y="31"/>
                  </a:cubicBezTo>
                  <a:cubicBezTo>
                    <a:pt x="179" y="27"/>
                    <a:pt x="180" y="21"/>
                    <a:pt x="176" y="18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9" y="0"/>
                    <a:pt x="153" y="0"/>
                    <a:pt x="149" y="3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70" y="69"/>
                    <a:pt x="64" y="68"/>
                    <a:pt x="60" y="65"/>
                  </a:cubicBezTo>
                  <a:lnTo>
                    <a:pt x="40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5540375" y="2868613"/>
              <a:ext cx="941388" cy="1117600"/>
            </a:xfrm>
            <a:custGeom>
              <a:avLst/>
              <a:gdLst>
                <a:gd name="T0" fmla="*/ 233 w 251"/>
                <a:gd name="T1" fmla="*/ 279 h 298"/>
                <a:gd name="T2" fmla="*/ 19 w 251"/>
                <a:gd name="T3" fmla="*/ 279 h 298"/>
                <a:gd name="T4" fmla="*/ 19 w 251"/>
                <a:gd name="T5" fmla="*/ 38 h 298"/>
                <a:gd name="T6" fmla="*/ 44 w 251"/>
                <a:gd name="T7" fmla="*/ 38 h 298"/>
                <a:gd name="T8" fmla="*/ 44 w 251"/>
                <a:gd name="T9" fmla="*/ 47 h 298"/>
                <a:gd name="T10" fmla="*/ 54 w 251"/>
                <a:gd name="T11" fmla="*/ 57 h 298"/>
                <a:gd name="T12" fmla="*/ 56 w 251"/>
                <a:gd name="T13" fmla="*/ 57 h 298"/>
                <a:gd name="T14" fmla="*/ 65 w 251"/>
                <a:gd name="T15" fmla="*/ 47 h 298"/>
                <a:gd name="T16" fmla="*/ 65 w 251"/>
                <a:gd name="T17" fmla="*/ 38 h 298"/>
                <a:gd name="T18" fmla="*/ 92 w 251"/>
                <a:gd name="T19" fmla="*/ 38 h 298"/>
                <a:gd name="T20" fmla="*/ 92 w 251"/>
                <a:gd name="T21" fmla="*/ 47 h 298"/>
                <a:gd name="T22" fmla="*/ 102 w 251"/>
                <a:gd name="T23" fmla="*/ 57 h 298"/>
                <a:gd name="T24" fmla="*/ 104 w 251"/>
                <a:gd name="T25" fmla="*/ 57 h 298"/>
                <a:gd name="T26" fmla="*/ 113 w 251"/>
                <a:gd name="T27" fmla="*/ 47 h 298"/>
                <a:gd name="T28" fmla="*/ 113 w 251"/>
                <a:gd name="T29" fmla="*/ 38 h 298"/>
                <a:gd name="T30" fmla="*/ 140 w 251"/>
                <a:gd name="T31" fmla="*/ 38 h 298"/>
                <a:gd name="T32" fmla="*/ 140 w 251"/>
                <a:gd name="T33" fmla="*/ 47 h 298"/>
                <a:gd name="T34" fmla="*/ 150 w 251"/>
                <a:gd name="T35" fmla="*/ 57 h 298"/>
                <a:gd name="T36" fmla="*/ 152 w 251"/>
                <a:gd name="T37" fmla="*/ 57 h 298"/>
                <a:gd name="T38" fmla="*/ 161 w 251"/>
                <a:gd name="T39" fmla="*/ 47 h 298"/>
                <a:gd name="T40" fmla="*/ 161 w 251"/>
                <a:gd name="T41" fmla="*/ 38 h 298"/>
                <a:gd name="T42" fmla="*/ 189 w 251"/>
                <a:gd name="T43" fmla="*/ 38 h 298"/>
                <a:gd name="T44" fmla="*/ 189 w 251"/>
                <a:gd name="T45" fmla="*/ 47 h 298"/>
                <a:gd name="T46" fmla="*/ 198 w 251"/>
                <a:gd name="T47" fmla="*/ 57 h 298"/>
                <a:gd name="T48" fmla="*/ 200 w 251"/>
                <a:gd name="T49" fmla="*/ 57 h 298"/>
                <a:gd name="T50" fmla="*/ 210 w 251"/>
                <a:gd name="T51" fmla="*/ 47 h 298"/>
                <a:gd name="T52" fmla="*/ 210 w 251"/>
                <a:gd name="T53" fmla="*/ 38 h 298"/>
                <a:gd name="T54" fmla="*/ 215 w 251"/>
                <a:gd name="T55" fmla="*/ 38 h 298"/>
                <a:gd name="T56" fmla="*/ 233 w 251"/>
                <a:gd name="T57" fmla="*/ 55 h 298"/>
                <a:gd name="T58" fmla="*/ 233 w 251"/>
                <a:gd name="T59" fmla="*/ 114 h 298"/>
                <a:gd name="T60" fmla="*/ 251 w 251"/>
                <a:gd name="T61" fmla="*/ 98 h 298"/>
                <a:gd name="T62" fmla="*/ 251 w 251"/>
                <a:gd name="T63" fmla="*/ 47 h 298"/>
                <a:gd name="T64" fmla="*/ 223 w 251"/>
                <a:gd name="T65" fmla="*/ 19 h 298"/>
                <a:gd name="T66" fmla="*/ 210 w 251"/>
                <a:gd name="T67" fmla="*/ 19 h 298"/>
                <a:gd name="T68" fmla="*/ 210 w 251"/>
                <a:gd name="T69" fmla="*/ 10 h 298"/>
                <a:gd name="T70" fmla="*/ 200 w 251"/>
                <a:gd name="T71" fmla="*/ 0 h 298"/>
                <a:gd name="T72" fmla="*/ 198 w 251"/>
                <a:gd name="T73" fmla="*/ 0 h 298"/>
                <a:gd name="T74" fmla="*/ 189 w 251"/>
                <a:gd name="T75" fmla="*/ 10 h 298"/>
                <a:gd name="T76" fmla="*/ 189 w 251"/>
                <a:gd name="T77" fmla="*/ 19 h 298"/>
                <a:gd name="T78" fmla="*/ 161 w 251"/>
                <a:gd name="T79" fmla="*/ 19 h 298"/>
                <a:gd name="T80" fmla="*/ 161 w 251"/>
                <a:gd name="T81" fmla="*/ 10 h 298"/>
                <a:gd name="T82" fmla="*/ 152 w 251"/>
                <a:gd name="T83" fmla="*/ 0 h 298"/>
                <a:gd name="T84" fmla="*/ 150 w 251"/>
                <a:gd name="T85" fmla="*/ 0 h 298"/>
                <a:gd name="T86" fmla="*/ 140 w 251"/>
                <a:gd name="T87" fmla="*/ 10 h 298"/>
                <a:gd name="T88" fmla="*/ 140 w 251"/>
                <a:gd name="T89" fmla="*/ 19 h 298"/>
                <a:gd name="T90" fmla="*/ 113 w 251"/>
                <a:gd name="T91" fmla="*/ 19 h 298"/>
                <a:gd name="T92" fmla="*/ 113 w 251"/>
                <a:gd name="T93" fmla="*/ 10 h 298"/>
                <a:gd name="T94" fmla="*/ 104 w 251"/>
                <a:gd name="T95" fmla="*/ 0 h 298"/>
                <a:gd name="T96" fmla="*/ 102 w 251"/>
                <a:gd name="T97" fmla="*/ 0 h 298"/>
                <a:gd name="T98" fmla="*/ 92 w 251"/>
                <a:gd name="T99" fmla="*/ 10 h 298"/>
                <a:gd name="T100" fmla="*/ 92 w 251"/>
                <a:gd name="T101" fmla="*/ 19 h 298"/>
                <a:gd name="T102" fmla="*/ 65 w 251"/>
                <a:gd name="T103" fmla="*/ 19 h 298"/>
                <a:gd name="T104" fmla="*/ 65 w 251"/>
                <a:gd name="T105" fmla="*/ 10 h 298"/>
                <a:gd name="T106" fmla="*/ 56 w 251"/>
                <a:gd name="T107" fmla="*/ 0 h 298"/>
                <a:gd name="T108" fmla="*/ 54 w 251"/>
                <a:gd name="T109" fmla="*/ 0 h 298"/>
                <a:gd name="T110" fmla="*/ 44 w 251"/>
                <a:gd name="T111" fmla="*/ 10 h 298"/>
                <a:gd name="T112" fmla="*/ 44 w 251"/>
                <a:gd name="T113" fmla="*/ 19 h 298"/>
                <a:gd name="T114" fmla="*/ 0 w 251"/>
                <a:gd name="T115" fmla="*/ 19 h 298"/>
                <a:gd name="T116" fmla="*/ 0 w 251"/>
                <a:gd name="T117" fmla="*/ 298 h 298"/>
                <a:gd name="T118" fmla="*/ 251 w 251"/>
                <a:gd name="T119" fmla="*/ 298 h 298"/>
                <a:gd name="T120" fmla="*/ 251 w 251"/>
                <a:gd name="T121" fmla="*/ 199 h 298"/>
                <a:gd name="T122" fmla="*/ 233 w 251"/>
                <a:gd name="T123" fmla="*/ 218 h 298"/>
                <a:gd name="T124" fmla="*/ 233 w 251"/>
                <a:gd name="T125" fmla="*/ 27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298">
                  <a:moveTo>
                    <a:pt x="233" y="279"/>
                  </a:moveTo>
                  <a:cubicBezTo>
                    <a:pt x="19" y="279"/>
                    <a:pt x="19" y="279"/>
                    <a:pt x="19" y="279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44" y="38"/>
                    <a:pt x="44" y="38"/>
                    <a:pt x="44" y="38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4" y="52"/>
                    <a:pt x="48" y="57"/>
                    <a:pt x="54" y="57"/>
                  </a:cubicBezTo>
                  <a:cubicBezTo>
                    <a:pt x="56" y="57"/>
                    <a:pt x="56" y="57"/>
                    <a:pt x="56" y="57"/>
                  </a:cubicBezTo>
                  <a:cubicBezTo>
                    <a:pt x="61" y="57"/>
                    <a:pt x="65" y="52"/>
                    <a:pt x="65" y="47"/>
                  </a:cubicBezTo>
                  <a:cubicBezTo>
                    <a:pt x="65" y="38"/>
                    <a:pt x="65" y="38"/>
                    <a:pt x="65" y="38"/>
                  </a:cubicBezTo>
                  <a:cubicBezTo>
                    <a:pt x="92" y="38"/>
                    <a:pt x="92" y="38"/>
                    <a:pt x="92" y="38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92" y="52"/>
                    <a:pt x="97" y="57"/>
                    <a:pt x="102" y="57"/>
                  </a:cubicBezTo>
                  <a:cubicBezTo>
                    <a:pt x="104" y="57"/>
                    <a:pt x="104" y="57"/>
                    <a:pt x="104" y="57"/>
                  </a:cubicBezTo>
                  <a:cubicBezTo>
                    <a:pt x="109" y="57"/>
                    <a:pt x="113" y="52"/>
                    <a:pt x="113" y="47"/>
                  </a:cubicBezTo>
                  <a:cubicBezTo>
                    <a:pt x="113" y="38"/>
                    <a:pt x="113" y="38"/>
                    <a:pt x="113" y="38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47"/>
                    <a:pt x="140" y="47"/>
                    <a:pt x="140" y="47"/>
                  </a:cubicBezTo>
                  <a:cubicBezTo>
                    <a:pt x="140" y="52"/>
                    <a:pt x="145" y="57"/>
                    <a:pt x="150" y="57"/>
                  </a:cubicBezTo>
                  <a:cubicBezTo>
                    <a:pt x="152" y="57"/>
                    <a:pt x="152" y="57"/>
                    <a:pt x="152" y="57"/>
                  </a:cubicBezTo>
                  <a:cubicBezTo>
                    <a:pt x="157" y="57"/>
                    <a:pt x="161" y="52"/>
                    <a:pt x="161" y="47"/>
                  </a:cubicBezTo>
                  <a:cubicBezTo>
                    <a:pt x="161" y="38"/>
                    <a:pt x="161" y="38"/>
                    <a:pt x="161" y="38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89" y="47"/>
                    <a:pt x="189" y="47"/>
                    <a:pt x="189" y="47"/>
                  </a:cubicBezTo>
                  <a:cubicBezTo>
                    <a:pt x="189" y="52"/>
                    <a:pt x="193" y="57"/>
                    <a:pt x="198" y="57"/>
                  </a:cubicBezTo>
                  <a:cubicBezTo>
                    <a:pt x="200" y="57"/>
                    <a:pt x="200" y="57"/>
                    <a:pt x="200" y="57"/>
                  </a:cubicBezTo>
                  <a:cubicBezTo>
                    <a:pt x="205" y="57"/>
                    <a:pt x="210" y="52"/>
                    <a:pt x="210" y="47"/>
                  </a:cubicBezTo>
                  <a:cubicBezTo>
                    <a:pt x="210" y="38"/>
                    <a:pt x="210" y="38"/>
                    <a:pt x="210" y="38"/>
                  </a:cubicBezTo>
                  <a:cubicBezTo>
                    <a:pt x="215" y="38"/>
                    <a:pt x="215" y="38"/>
                    <a:pt x="215" y="38"/>
                  </a:cubicBezTo>
                  <a:cubicBezTo>
                    <a:pt x="233" y="55"/>
                    <a:pt x="233" y="55"/>
                    <a:pt x="233" y="55"/>
                  </a:cubicBezTo>
                  <a:cubicBezTo>
                    <a:pt x="233" y="114"/>
                    <a:pt x="233" y="114"/>
                    <a:pt x="233" y="114"/>
                  </a:cubicBezTo>
                  <a:cubicBezTo>
                    <a:pt x="251" y="98"/>
                    <a:pt x="251" y="98"/>
                    <a:pt x="251" y="98"/>
                  </a:cubicBezTo>
                  <a:cubicBezTo>
                    <a:pt x="251" y="47"/>
                    <a:pt x="251" y="47"/>
                    <a:pt x="251" y="47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210" y="19"/>
                    <a:pt x="210" y="19"/>
                    <a:pt x="210" y="19"/>
                  </a:cubicBezTo>
                  <a:cubicBezTo>
                    <a:pt x="210" y="10"/>
                    <a:pt x="210" y="10"/>
                    <a:pt x="210" y="10"/>
                  </a:cubicBezTo>
                  <a:cubicBezTo>
                    <a:pt x="210" y="4"/>
                    <a:pt x="205" y="0"/>
                    <a:pt x="200" y="0"/>
                  </a:cubicBezTo>
                  <a:cubicBezTo>
                    <a:pt x="198" y="0"/>
                    <a:pt x="198" y="0"/>
                    <a:pt x="198" y="0"/>
                  </a:cubicBezTo>
                  <a:cubicBezTo>
                    <a:pt x="193" y="0"/>
                    <a:pt x="189" y="4"/>
                    <a:pt x="189" y="10"/>
                  </a:cubicBezTo>
                  <a:cubicBezTo>
                    <a:pt x="189" y="19"/>
                    <a:pt x="189" y="19"/>
                    <a:pt x="189" y="19"/>
                  </a:cubicBezTo>
                  <a:cubicBezTo>
                    <a:pt x="161" y="19"/>
                    <a:pt x="161" y="19"/>
                    <a:pt x="161" y="19"/>
                  </a:cubicBezTo>
                  <a:cubicBezTo>
                    <a:pt x="161" y="10"/>
                    <a:pt x="161" y="10"/>
                    <a:pt x="161" y="10"/>
                  </a:cubicBezTo>
                  <a:cubicBezTo>
                    <a:pt x="161" y="4"/>
                    <a:pt x="157" y="0"/>
                    <a:pt x="152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45" y="0"/>
                    <a:pt x="140" y="4"/>
                    <a:pt x="140" y="10"/>
                  </a:cubicBezTo>
                  <a:cubicBezTo>
                    <a:pt x="140" y="19"/>
                    <a:pt x="140" y="19"/>
                    <a:pt x="140" y="19"/>
                  </a:cubicBezTo>
                  <a:cubicBezTo>
                    <a:pt x="113" y="19"/>
                    <a:pt x="113" y="19"/>
                    <a:pt x="113" y="1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3" y="4"/>
                    <a:pt x="109" y="0"/>
                    <a:pt x="104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97" y="0"/>
                    <a:pt x="92" y="4"/>
                    <a:pt x="92" y="10"/>
                  </a:cubicBezTo>
                  <a:cubicBezTo>
                    <a:pt x="92" y="19"/>
                    <a:pt x="92" y="19"/>
                    <a:pt x="92" y="19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4"/>
                    <a:pt x="61" y="0"/>
                    <a:pt x="5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48" y="0"/>
                    <a:pt x="44" y="4"/>
                    <a:pt x="44" y="10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251" y="298"/>
                    <a:pt x="251" y="298"/>
                    <a:pt x="251" y="298"/>
                  </a:cubicBezTo>
                  <a:cubicBezTo>
                    <a:pt x="251" y="199"/>
                    <a:pt x="251" y="199"/>
                    <a:pt x="251" y="199"/>
                  </a:cubicBezTo>
                  <a:cubicBezTo>
                    <a:pt x="233" y="218"/>
                    <a:pt x="233" y="218"/>
                    <a:pt x="233" y="218"/>
                  </a:cubicBezTo>
                  <a:lnTo>
                    <a:pt x="233" y="2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10" name="内容占位符 6"/>
          <p:cNvSpPr>
            <a:spLocks noGrp="1"/>
          </p:cNvSpPr>
          <p:nvPr>
            <p:ph sz="quarter" idx="10" hasCustomPrompt="1"/>
          </p:nvPr>
        </p:nvSpPr>
        <p:spPr>
          <a:xfrm>
            <a:off x="445283" y="1247555"/>
            <a:ext cx="11307600" cy="468000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 smtClean="0"/>
              <a:t>此版式用于每一节的小结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</a:t>
            </a:r>
            <a:r>
              <a:rPr lang="zh-CN" altLang="en-US" dirty="0"/>
              <a:t>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#本章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 bwMode="auto">
          <a:xfrm>
            <a:off x="1594877" y="408780"/>
            <a:ext cx="2015437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本章总结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4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5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15179" y="490849"/>
            <a:ext cx="470510" cy="475421"/>
            <a:chOff x="5540375" y="2868613"/>
            <a:chExt cx="1106488" cy="1117600"/>
          </a:xfrm>
          <a:solidFill>
            <a:schemeClr val="bg1"/>
          </a:solidFill>
        </p:grpSpPr>
        <p:sp>
          <p:nvSpPr>
            <p:cNvPr id="7" name="Freeform 6"/>
            <p:cNvSpPr/>
            <p:nvPr/>
          </p:nvSpPr>
          <p:spPr bwMode="auto">
            <a:xfrm>
              <a:off x="5970588" y="3251201"/>
              <a:ext cx="676275" cy="517525"/>
            </a:xfrm>
            <a:custGeom>
              <a:avLst/>
              <a:gdLst>
                <a:gd name="T0" fmla="*/ 40 w 180"/>
                <a:gd name="T1" fmla="*/ 42 h 138"/>
                <a:gd name="T2" fmla="*/ 27 w 180"/>
                <a:gd name="T3" fmla="*/ 42 h 138"/>
                <a:gd name="T4" fmla="*/ 3 w 180"/>
                <a:gd name="T5" fmla="*/ 66 h 138"/>
                <a:gd name="T6" fmla="*/ 3 w 180"/>
                <a:gd name="T7" fmla="*/ 79 h 138"/>
                <a:gd name="T8" fmla="*/ 59 w 180"/>
                <a:gd name="T9" fmla="*/ 135 h 138"/>
                <a:gd name="T10" fmla="*/ 72 w 180"/>
                <a:gd name="T11" fmla="*/ 135 h 138"/>
                <a:gd name="T12" fmla="*/ 176 w 180"/>
                <a:gd name="T13" fmla="*/ 31 h 138"/>
                <a:gd name="T14" fmla="*/ 176 w 180"/>
                <a:gd name="T15" fmla="*/ 18 h 138"/>
                <a:gd name="T16" fmla="*/ 162 w 180"/>
                <a:gd name="T17" fmla="*/ 4 h 138"/>
                <a:gd name="T18" fmla="*/ 149 w 180"/>
                <a:gd name="T19" fmla="*/ 3 h 138"/>
                <a:gd name="T20" fmla="*/ 74 w 180"/>
                <a:gd name="T21" fmla="*/ 66 h 138"/>
                <a:gd name="T22" fmla="*/ 60 w 180"/>
                <a:gd name="T23" fmla="*/ 65 h 138"/>
                <a:gd name="T24" fmla="*/ 40 w 180"/>
                <a:gd name="T25" fmla="*/ 4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0" h="138">
                  <a:moveTo>
                    <a:pt x="40" y="42"/>
                  </a:moveTo>
                  <a:cubicBezTo>
                    <a:pt x="36" y="39"/>
                    <a:pt x="30" y="38"/>
                    <a:pt x="27" y="42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0" y="69"/>
                    <a:pt x="0" y="75"/>
                    <a:pt x="3" y="79"/>
                  </a:cubicBezTo>
                  <a:cubicBezTo>
                    <a:pt x="59" y="135"/>
                    <a:pt x="59" y="135"/>
                    <a:pt x="59" y="135"/>
                  </a:cubicBezTo>
                  <a:cubicBezTo>
                    <a:pt x="63" y="138"/>
                    <a:pt x="69" y="138"/>
                    <a:pt x="72" y="135"/>
                  </a:cubicBezTo>
                  <a:cubicBezTo>
                    <a:pt x="176" y="31"/>
                    <a:pt x="176" y="31"/>
                    <a:pt x="176" y="31"/>
                  </a:cubicBezTo>
                  <a:cubicBezTo>
                    <a:pt x="179" y="27"/>
                    <a:pt x="180" y="21"/>
                    <a:pt x="176" y="18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9" y="0"/>
                    <a:pt x="153" y="0"/>
                    <a:pt x="149" y="3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70" y="69"/>
                    <a:pt x="64" y="68"/>
                    <a:pt x="60" y="65"/>
                  </a:cubicBezTo>
                  <a:lnTo>
                    <a:pt x="40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5540375" y="2868613"/>
              <a:ext cx="941388" cy="1117600"/>
            </a:xfrm>
            <a:custGeom>
              <a:avLst/>
              <a:gdLst>
                <a:gd name="T0" fmla="*/ 233 w 251"/>
                <a:gd name="T1" fmla="*/ 279 h 298"/>
                <a:gd name="T2" fmla="*/ 19 w 251"/>
                <a:gd name="T3" fmla="*/ 279 h 298"/>
                <a:gd name="T4" fmla="*/ 19 w 251"/>
                <a:gd name="T5" fmla="*/ 38 h 298"/>
                <a:gd name="T6" fmla="*/ 44 w 251"/>
                <a:gd name="T7" fmla="*/ 38 h 298"/>
                <a:gd name="T8" fmla="*/ 44 w 251"/>
                <a:gd name="T9" fmla="*/ 47 h 298"/>
                <a:gd name="T10" fmla="*/ 54 w 251"/>
                <a:gd name="T11" fmla="*/ 57 h 298"/>
                <a:gd name="T12" fmla="*/ 56 w 251"/>
                <a:gd name="T13" fmla="*/ 57 h 298"/>
                <a:gd name="T14" fmla="*/ 65 w 251"/>
                <a:gd name="T15" fmla="*/ 47 h 298"/>
                <a:gd name="T16" fmla="*/ 65 w 251"/>
                <a:gd name="T17" fmla="*/ 38 h 298"/>
                <a:gd name="T18" fmla="*/ 92 w 251"/>
                <a:gd name="T19" fmla="*/ 38 h 298"/>
                <a:gd name="T20" fmla="*/ 92 w 251"/>
                <a:gd name="T21" fmla="*/ 47 h 298"/>
                <a:gd name="T22" fmla="*/ 102 w 251"/>
                <a:gd name="T23" fmla="*/ 57 h 298"/>
                <a:gd name="T24" fmla="*/ 104 w 251"/>
                <a:gd name="T25" fmla="*/ 57 h 298"/>
                <a:gd name="T26" fmla="*/ 113 w 251"/>
                <a:gd name="T27" fmla="*/ 47 h 298"/>
                <a:gd name="T28" fmla="*/ 113 w 251"/>
                <a:gd name="T29" fmla="*/ 38 h 298"/>
                <a:gd name="T30" fmla="*/ 140 w 251"/>
                <a:gd name="T31" fmla="*/ 38 h 298"/>
                <a:gd name="T32" fmla="*/ 140 w 251"/>
                <a:gd name="T33" fmla="*/ 47 h 298"/>
                <a:gd name="T34" fmla="*/ 150 w 251"/>
                <a:gd name="T35" fmla="*/ 57 h 298"/>
                <a:gd name="T36" fmla="*/ 152 w 251"/>
                <a:gd name="T37" fmla="*/ 57 h 298"/>
                <a:gd name="T38" fmla="*/ 161 w 251"/>
                <a:gd name="T39" fmla="*/ 47 h 298"/>
                <a:gd name="T40" fmla="*/ 161 w 251"/>
                <a:gd name="T41" fmla="*/ 38 h 298"/>
                <a:gd name="T42" fmla="*/ 189 w 251"/>
                <a:gd name="T43" fmla="*/ 38 h 298"/>
                <a:gd name="T44" fmla="*/ 189 w 251"/>
                <a:gd name="T45" fmla="*/ 47 h 298"/>
                <a:gd name="T46" fmla="*/ 198 w 251"/>
                <a:gd name="T47" fmla="*/ 57 h 298"/>
                <a:gd name="T48" fmla="*/ 200 w 251"/>
                <a:gd name="T49" fmla="*/ 57 h 298"/>
                <a:gd name="T50" fmla="*/ 210 w 251"/>
                <a:gd name="T51" fmla="*/ 47 h 298"/>
                <a:gd name="T52" fmla="*/ 210 w 251"/>
                <a:gd name="T53" fmla="*/ 38 h 298"/>
                <a:gd name="T54" fmla="*/ 215 w 251"/>
                <a:gd name="T55" fmla="*/ 38 h 298"/>
                <a:gd name="T56" fmla="*/ 233 w 251"/>
                <a:gd name="T57" fmla="*/ 55 h 298"/>
                <a:gd name="T58" fmla="*/ 233 w 251"/>
                <a:gd name="T59" fmla="*/ 114 h 298"/>
                <a:gd name="T60" fmla="*/ 251 w 251"/>
                <a:gd name="T61" fmla="*/ 98 h 298"/>
                <a:gd name="T62" fmla="*/ 251 w 251"/>
                <a:gd name="T63" fmla="*/ 47 h 298"/>
                <a:gd name="T64" fmla="*/ 223 w 251"/>
                <a:gd name="T65" fmla="*/ 19 h 298"/>
                <a:gd name="T66" fmla="*/ 210 w 251"/>
                <a:gd name="T67" fmla="*/ 19 h 298"/>
                <a:gd name="T68" fmla="*/ 210 w 251"/>
                <a:gd name="T69" fmla="*/ 10 h 298"/>
                <a:gd name="T70" fmla="*/ 200 w 251"/>
                <a:gd name="T71" fmla="*/ 0 h 298"/>
                <a:gd name="T72" fmla="*/ 198 w 251"/>
                <a:gd name="T73" fmla="*/ 0 h 298"/>
                <a:gd name="T74" fmla="*/ 189 w 251"/>
                <a:gd name="T75" fmla="*/ 10 h 298"/>
                <a:gd name="T76" fmla="*/ 189 w 251"/>
                <a:gd name="T77" fmla="*/ 19 h 298"/>
                <a:gd name="T78" fmla="*/ 161 w 251"/>
                <a:gd name="T79" fmla="*/ 19 h 298"/>
                <a:gd name="T80" fmla="*/ 161 w 251"/>
                <a:gd name="T81" fmla="*/ 10 h 298"/>
                <a:gd name="T82" fmla="*/ 152 w 251"/>
                <a:gd name="T83" fmla="*/ 0 h 298"/>
                <a:gd name="T84" fmla="*/ 150 w 251"/>
                <a:gd name="T85" fmla="*/ 0 h 298"/>
                <a:gd name="T86" fmla="*/ 140 w 251"/>
                <a:gd name="T87" fmla="*/ 10 h 298"/>
                <a:gd name="T88" fmla="*/ 140 w 251"/>
                <a:gd name="T89" fmla="*/ 19 h 298"/>
                <a:gd name="T90" fmla="*/ 113 w 251"/>
                <a:gd name="T91" fmla="*/ 19 h 298"/>
                <a:gd name="T92" fmla="*/ 113 w 251"/>
                <a:gd name="T93" fmla="*/ 10 h 298"/>
                <a:gd name="T94" fmla="*/ 104 w 251"/>
                <a:gd name="T95" fmla="*/ 0 h 298"/>
                <a:gd name="T96" fmla="*/ 102 w 251"/>
                <a:gd name="T97" fmla="*/ 0 h 298"/>
                <a:gd name="T98" fmla="*/ 92 w 251"/>
                <a:gd name="T99" fmla="*/ 10 h 298"/>
                <a:gd name="T100" fmla="*/ 92 w 251"/>
                <a:gd name="T101" fmla="*/ 19 h 298"/>
                <a:gd name="T102" fmla="*/ 65 w 251"/>
                <a:gd name="T103" fmla="*/ 19 h 298"/>
                <a:gd name="T104" fmla="*/ 65 w 251"/>
                <a:gd name="T105" fmla="*/ 10 h 298"/>
                <a:gd name="T106" fmla="*/ 56 w 251"/>
                <a:gd name="T107" fmla="*/ 0 h 298"/>
                <a:gd name="T108" fmla="*/ 54 w 251"/>
                <a:gd name="T109" fmla="*/ 0 h 298"/>
                <a:gd name="T110" fmla="*/ 44 w 251"/>
                <a:gd name="T111" fmla="*/ 10 h 298"/>
                <a:gd name="T112" fmla="*/ 44 w 251"/>
                <a:gd name="T113" fmla="*/ 19 h 298"/>
                <a:gd name="T114" fmla="*/ 0 w 251"/>
                <a:gd name="T115" fmla="*/ 19 h 298"/>
                <a:gd name="T116" fmla="*/ 0 w 251"/>
                <a:gd name="T117" fmla="*/ 298 h 298"/>
                <a:gd name="T118" fmla="*/ 251 w 251"/>
                <a:gd name="T119" fmla="*/ 298 h 298"/>
                <a:gd name="T120" fmla="*/ 251 w 251"/>
                <a:gd name="T121" fmla="*/ 199 h 298"/>
                <a:gd name="T122" fmla="*/ 233 w 251"/>
                <a:gd name="T123" fmla="*/ 218 h 298"/>
                <a:gd name="T124" fmla="*/ 233 w 251"/>
                <a:gd name="T125" fmla="*/ 27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298">
                  <a:moveTo>
                    <a:pt x="233" y="279"/>
                  </a:moveTo>
                  <a:cubicBezTo>
                    <a:pt x="19" y="279"/>
                    <a:pt x="19" y="279"/>
                    <a:pt x="19" y="279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44" y="38"/>
                    <a:pt x="44" y="38"/>
                    <a:pt x="44" y="38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4" y="52"/>
                    <a:pt x="48" y="57"/>
                    <a:pt x="54" y="57"/>
                  </a:cubicBezTo>
                  <a:cubicBezTo>
                    <a:pt x="56" y="57"/>
                    <a:pt x="56" y="57"/>
                    <a:pt x="56" y="57"/>
                  </a:cubicBezTo>
                  <a:cubicBezTo>
                    <a:pt x="61" y="57"/>
                    <a:pt x="65" y="52"/>
                    <a:pt x="65" y="47"/>
                  </a:cubicBezTo>
                  <a:cubicBezTo>
                    <a:pt x="65" y="38"/>
                    <a:pt x="65" y="38"/>
                    <a:pt x="65" y="38"/>
                  </a:cubicBezTo>
                  <a:cubicBezTo>
                    <a:pt x="92" y="38"/>
                    <a:pt x="92" y="38"/>
                    <a:pt x="92" y="38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92" y="52"/>
                    <a:pt x="97" y="57"/>
                    <a:pt x="102" y="57"/>
                  </a:cubicBezTo>
                  <a:cubicBezTo>
                    <a:pt x="104" y="57"/>
                    <a:pt x="104" y="57"/>
                    <a:pt x="104" y="57"/>
                  </a:cubicBezTo>
                  <a:cubicBezTo>
                    <a:pt x="109" y="57"/>
                    <a:pt x="113" y="52"/>
                    <a:pt x="113" y="47"/>
                  </a:cubicBezTo>
                  <a:cubicBezTo>
                    <a:pt x="113" y="38"/>
                    <a:pt x="113" y="38"/>
                    <a:pt x="113" y="38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47"/>
                    <a:pt x="140" y="47"/>
                    <a:pt x="140" y="47"/>
                  </a:cubicBezTo>
                  <a:cubicBezTo>
                    <a:pt x="140" y="52"/>
                    <a:pt x="145" y="57"/>
                    <a:pt x="150" y="57"/>
                  </a:cubicBezTo>
                  <a:cubicBezTo>
                    <a:pt x="152" y="57"/>
                    <a:pt x="152" y="57"/>
                    <a:pt x="152" y="57"/>
                  </a:cubicBezTo>
                  <a:cubicBezTo>
                    <a:pt x="157" y="57"/>
                    <a:pt x="161" y="52"/>
                    <a:pt x="161" y="47"/>
                  </a:cubicBezTo>
                  <a:cubicBezTo>
                    <a:pt x="161" y="38"/>
                    <a:pt x="161" y="38"/>
                    <a:pt x="161" y="38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89" y="47"/>
                    <a:pt x="189" y="47"/>
                    <a:pt x="189" y="47"/>
                  </a:cubicBezTo>
                  <a:cubicBezTo>
                    <a:pt x="189" y="52"/>
                    <a:pt x="193" y="57"/>
                    <a:pt x="198" y="57"/>
                  </a:cubicBezTo>
                  <a:cubicBezTo>
                    <a:pt x="200" y="57"/>
                    <a:pt x="200" y="57"/>
                    <a:pt x="200" y="57"/>
                  </a:cubicBezTo>
                  <a:cubicBezTo>
                    <a:pt x="205" y="57"/>
                    <a:pt x="210" y="52"/>
                    <a:pt x="210" y="47"/>
                  </a:cubicBezTo>
                  <a:cubicBezTo>
                    <a:pt x="210" y="38"/>
                    <a:pt x="210" y="38"/>
                    <a:pt x="210" y="38"/>
                  </a:cubicBezTo>
                  <a:cubicBezTo>
                    <a:pt x="215" y="38"/>
                    <a:pt x="215" y="38"/>
                    <a:pt x="215" y="38"/>
                  </a:cubicBezTo>
                  <a:cubicBezTo>
                    <a:pt x="233" y="55"/>
                    <a:pt x="233" y="55"/>
                    <a:pt x="233" y="55"/>
                  </a:cubicBezTo>
                  <a:cubicBezTo>
                    <a:pt x="233" y="114"/>
                    <a:pt x="233" y="114"/>
                    <a:pt x="233" y="114"/>
                  </a:cubicBezTo>
                  <a:cubicBezTo>
                    <a:pt x="251" y="98"/>
                    <a:pt x="251" y="98"/>
                    <a:pt x="251" y="98"/>
                  </a:cubicBezTo>
                  <a:cubicBezTo>
                    <a:pt x="251" y="47"/>
                    <a:pt x="251" y="47"/>
                    <a:pt x="251" y="47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210" y="19"/>
                    <a:pt x="210" y="19"/>
                    <a:pt x="210" y="19"/>
                  </a:cubicBezTo>
                  <a:cubicBezTo>
                    <a:pt x="210" y="10"/>
                    <a:pt x="210" y="10"/>
                    <a:pt x="210" y="10"/>
                  </a:cubicBezTo>
                  <a:cubicBezTo>
                    <a:pt x="210" y="4"/>
                    <a:pt x="205" y="0"/>
                    <a:pt x="200" y="0"/>
                  </a:cubicBezTo>
                  <a:cubicBezTo>
                    <a:pt x="198" y="0"/>
                    <a:pt x="198" y="0"/>
                    <a:pt x="198" y="0"/>
                  </a:cubicBezTo>
                  <a:cubicBezTo>
                    <a:pt x="193" y="0"/>
                    <a:pt x="189" y="4"/>
                    <a:pt x="189" y="10"/>
                  </a:cubicBezTo>
                  <a:cubicBezTo>
                    <a:pt x="189" y="19"/>
                    <a:pt x="189" y="19"/>
                    <a:pt x="189" y="19"/>
                  </a:cubicBezTo>
                  <a:cubicBezTo>
                    <a:pt x="161" y="19"/>
                    <a:pt x="161" y="19"/>
                    <a:pt x="161" y="19"/>
                  </a:cubicBezTo>
                  <a:cubicBezTo>
                    <a:pt x="161" y="10"/>
                    <a:pt x="161" y="10"/>
                    <a:pt x="161" y="10"/>
                  </a:cubicBezTo>
                  <a:cubicBezTo>
                    <a:pt x="161" y="4"/>
                    <a:pt x="157" y="0"/>
                    <a:pt x="152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45" y="0"/>
                    <a:pt x="140" y="4"/>
                    <a:pt x="140" y="10"/>
                  </a:cubicBezTo>
                  <a:cubicBezTo>
                    <a:pt x="140" y="19"/>
                    <a:pt x="140" y="19"/>
                    <a:pt x="140" y="19"/>
                  </a:cubicBezTo>
                  <a:cubicBezTo>
                    <a:pt x="113" y="19"/>
                    <a:pt x="113" y="19"/>
                    <a:pt x="113" y="1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3" y="4"/>
                    <a:pt x="109" y="0"/>
                    <a:pt x="104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97" y="0"/>
                    <a:pt x="92" y="4"/>
                    <a:pt x="92" y="10"/>
                  </a:cubicBezTo>
                  <a:cubicBezTo>
                    <a:pt x="92" y="19"/>
                    <a:pt x="92" y="19"/>
                    <a:pt x="92" y="19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4"/>
                    <a:pt x="61" y="0"/>
                    <a:pt x="5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48" y="0"/>
                    <a:pt x="44" y="4"/>
                    <a:pt x="44" y="10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251" y="298"/>
                    <a:pt x="251" y="298"/>
                    <a:pt x="251" y="298"/>
                  </a:cubicBezTo>
                  <a:cubicBezTo>
                    <a:pt x="251" y="199"/>
                    <a:pt x="251" y="199"/>
                    <a:pt x="251" y="199"/>
                  </a:cubicBezTo>
                  <a:cubicBezTo>
                    <a:pt x="233" y="218"/>
                    <a:pt x="233" y="218"/>
                    <a:pt x="233" y="218"/>
                  </a:cubicBezTo>
                  <a:lnTo>
                    <a:pt x="233" y="2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10" name="内容占位符 6"/>
          <p:cNvSpPr>
            <a:spLocks noGrp="1"/>
          </p:cNvSpPr>
          <p:nvPr>
            <p:ph sz="quarter" idx="10"/>
          </p:nvPr>
        </p:nvSpPr>
        <p:spPr>
          <a:xfrm>
            <a:off x="445283" y="1247555"/>
            <a:ext cx="11307600" cy="468000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#更多信息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445283" y="1247555"/>
            <a:ext cx="11307600" cy="468000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5pPr>
              <a:buNone/>
              <a:defRPr/>
            </a:lvl5pPr>
          </a:lstStyle>
          <a:p>
            <a:r>
              <a:rPr lang="zh-CN" altLang="en-US" dirty="0"/>
              <a:t>此版式用于提供给学员更多学习信息。</a:t>
            </a:r>
            <a:endParaRPr lang="zh-CN" altLang="en-US" dirty="0"/>
          </a:p>
        </p:txBody>
      </p:sp>
      <p:sp>
        <p:nvSpPr>
          <p:cNvPr id="4" name="TextBox 10"/>
          <p:cNvSpPr txBox="1"/>
          <p:nvPr/>
        </p:nvSpPr>
        <p:spPr bwMode="auto">
          <a:xfrm>
            <a:off x="1594877" y="408780"/>
            <a:ext cx="5038592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更多信息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79189" y="480269"/>
            <a:ext cx="496387" cy="496581"/>
            <a:chOff x="4485904" y="3429000"/>
            <a:chExt cx="2003425" cy="2003425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4485904" y="3429000"/>
              <a:ext cx="2003425" cy="2003425"/>
            </a:xfrm>
            <a:custGeom>
              <a:avLst/>
              <a:gdLst>
                <a:gd name="T0" fmla="*/ 669 w 1338"/>
                <a:gd name="T1" fmla="*/ 0 h 1338"/>
                <a:gd name="T2" fmla="*/ 1338 w 1338"/>
                <a:gd name="T3" fmla="*/ 669 h 1338"/>
                <a:gd name="T4" fmla="*/ 669 w 1338"/>
                <a:gd name="T5" fmla="*/ 1338 h 1338"/>
                <a:gd name="T6" fmla="*/ 0 w 1338"/>
                <a:gd name="T7" fmla="*/ 669 h 1338"/>
                <a:gd name="T8" fmla="*/ 669 w 1338"/>
                <a:gd name="T9" fmla="*/ 0 h 1338"/>
                <a:gd name="T10" fmla="*/ 669 w 1338"/>
                <a:gd name="T11" fmla="*/ 92 h 1338"/>
                <a:gd name="T12" fmla="*/ 1246 w 1338"/>
                <a:gd name="T13" fmla="*/ 669 h 1338"/>
                <a:gd name="T14" fmla="*/ 669 w 1338"/>
                <a:gd name="T15" fmla="*/ 1246 h 1338"/>
                <a:gd name="T16" fmla="*/ 92 w 1338"/>
                <a:gd name="T17" fmla="*/ 669 h 1338"/>
                <a:gd name="T18" fmla="*/ 669 w 1338"/>
                <a:gd name="T19" fmla="*/ 92 h 1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38" h="1338">
                  <a:moveTo>
                    <a:pt x="669" y="0"/>
                  </a:moveTo>
                  <a:cubicBezTo>
                    <a:pt x="1039" y="0"/>
                    <a:pt x="1338" y="299"/>
                    <a:pt x="1338" y="669"/>
                  </a:cubicBezTo>
                  <a:cubicBezTo>
                    <a:pt x="1338" y="1039"/>
                    <a:pt x="1039" y="1338"/>
                    <a:pt x="669" y="1338"/>
                  </a:cubicBezTo>
                  <a:cubicBezTo>
                    <a:pt x="299" y="1338"/>
                    <a:pt x="0" y="1039"/>
                    <a:pt x="0" y="669"/>
                  </a:cubicBezTo>
                  <a:cubicBezTo>
                    <a:pt x="0" y="299"/>
                    <a:pt x="299" y="0"/>
                    <a:pt x="669" y="0"/>
                  </a:cubicBezTo>
                  <a:close/>
                  <a:moveTo>
                    <a:pt x="669" y="92"/>
                  </a:moveTo>
                  <a:cubicBezTo>
                    <a:pt x="988" y="92"/>
                    <a:pt x="1246" y="350"/>
                    <a:pt x="1246" y="669"/>
                  </a:cubicBezTo>
                  <a:cubicBezTo>
                    <a:pt x="1246" y="988"/>
                    <a:pt x="988" y="1246"/>
                    <a:pt x="669" y="1246"/>
                  </a:cubicBezTo>
                  <a:cubicBezTo>
                    <a:pt x="350" y="1246"/>
                    <a:pt x="92" y="988"/>
                    <a:pt x="92" y="669"/>
                  </a:cubicBezTo>
                  <a:cubicBezTo>
                    <a:pt x="92" y="350"/>
                    <a:pt x="350" y="92"/>
                    <a:pt x="669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4978029" y="4324350"/>
              <a:ext cx="212725" cy="212725"/>
            </a:xfrm>
            <a:custGeom>
              <a:avLst/>
              <a:gdLst>
                <a:gd name="T0" fmla="*/ 0 w 142"/>
                <a:gd name="T1" fmla="*/ 72 h 142"/>
                <a:gd name="T2" fmla="*/ 0 w 142"/>
                <a:gd name="T3" fmla="*/ 70 h 142"/>
                <a:gd name="T4" fmla="*/ 71 w 142"/>
                <a:gd name="T5" fmla="*/ 0 h 142"/>
                <a:gd name="T6" fmla="*/ 71 w 142"/>
                <a:gd name="T7" fmla="*/ 0 h 142"/>
                <a:gd name="T8" fmla="*/ 142 w 142"/>
                <a:gd name="T9" fmla="*/ 70 h 142"/>
                <a:gd name="T10" fmla="*/ 142 w 142"/>
                <a:gd name="T11" fmla="*/ 72 h 142"/>
                <a:gd name="T12" fmla="*/ 71 w 142"/>
                <a:gd name="T13" fmla="*/ 142 h 142"/>
                <a:gd name="T14" fmla="*/ 71 w 142"/>
                <a:gd name="T15" fmla="*/ 142 h 142"/>
                <a:gd name="T16" fmla="*/ 0 w 142"/>
                <a:gd name="T17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2" h="142">
                  <a:moveTo>
                    <a:pt x="0" y="72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110" y="0"/>
                    <a:pt x="142" y="32"/>
                    <a:pt x="142" y="70"/>
                  </a:cubicBezTo>
                  <a:cubicBezTo>
                    <a:pt x="142" y="72"/>
                    <a:pt x="142" y="72"/>
                    <a:pt x="142" y="72"/>
                  </a:cubicBezTo>
                  <a:cubicBezTo>
                    <a:pt x="142" y="110"/>
                    <a:pt x="110" y="142"/>
                    <a:pt x="71" y="142"/>
                  </a:cubicBezTo>
                  <a:cubicBezTo>
                    <a:pt x="71" y="142"/>
                    <a:pt x="71" y="142"/>
                    <a:pt x="71" y="142"/>
                  </a:cubicBezTo>
                  <a:cubicBezTo>
                    <a:pt x="32" y="142"/>
                    <a:pt x="0" y="110"/>
                    <a:pt x="0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5395542" y="4324350"/>
              <a:ext cx="211138" cy="212725"/>
            </a:xfrm>
            <a:custGeom>
              <a:avLst/>
              <a:gdLst>
                <a:gd name="T0" fmla="*/ 0 w 141"/>
                <a:gd name="T1" fmla="*/ 72 h 142"/>
                <a:gd name="T2" fmla="*/ 0 w 141"/>
                <a:gd name="T3" fmla="*/ 70 h 142"/>
                <a:gd name="T4" fmla="*/ 70 w 141"/>
                <a:gd name="T5" fmla="*/ 0 h 142"/>
                <a:gd name="T6" fmla="*/ 70 w 141"/>
                <a:gd name="T7" fmla="*/ 0 h 142"/>
                <a:gd name="T8" fmla="*/ 141 w 141"/>
                <a:gd name="T9" fmla="*/ 70 h 142"/>
                <a:gd name="T10" fmla="*/ 141 w 141"/>
                <a:gd name="T11" fmla="*/ 72 h 142"/>
                <a:gd name="T12" fmla="*/ 70 w 141"/>
                <a:gd name="T13" fmla="*/ 142 h 142"/>
                <a:gd name="T14" fmla="*/ 70 w 141"/>
                <a:gd name="T15" fmla="*/ 142 h 142"/>
                <a:gd name="T16" fmla="*/ 0 w 141"/>
                <a:gd name="T17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1" h="142">
                  <a:moveTo>
                    <a:pt x="0" y="72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2"/>
                    <a:pt x="31" y="0"/>
                    <a:pt x="70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9" y="0"/>
                    <a:pt x="141" y="32"/>
                    <a:pt x="141" y="70"/>
                  </a:cubicBezTo>
                  <a:cubicBezTo>
                    <a:pt x="141" y="72"/>
                    <a:pt x="141" y="72"/>
                    <a:pt x="141" y="72"/>
                  </a:cubicBezTo>
                  <a:cubicBezTo>
                    <a:pt x="141" y="110"/>
                    <a:pt x="109" y="142"/>
                    <a:pt x="70" y="142"/>
                  </a:cubicBezTo>
                  <a:cubicBezTo>
                    <a:pt x="70" y="142"/>
                    <a:pt x="70" y="142"/>
                    <a:pt x="70" y="142"/>
                  </a:cubicBezTo>
                  <a:cubicBezTo>
                    <a:pt x="31" y="142"/>
                    <a:pt x="0" y="110"/>
                    <a:pt x="0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5809879" y="4324350"/>
              <a:ext cx="211138" cy="212725"/>
            </a:xfrm>
            <a:custGeom>
              <a:avLst/>
              <a:gdLst>
                <a:gd name="T0" fmla="*/ 0 w 141"/>
                <a:gd name="T1" fmla="*/ 72 h 142"/>
                <a:gd name="T2" fmla="*/ 0 w 141"/>
                <a:gd name="T3" fmla="*/ 70 h 142"/>
                <a:gd name="T4" fmla="*/ 70 w 141"/>
                <a:gd name="T5" fmla="*/ 0 h 142"/>
                <a:gd name="T6" fmla="*/ 70 w 141"/>
                <a:gd name="T7" fmla="*/ 0 h 142"/>
                <a:gd name="T8" fmla="*/ 141 w 141"/>
                <a:gd name="T9" fmla="*/ 70 h 142"/>
                <a:gd name="T10" fmla="*/ 141 w 141"/>
                <a:gd name="T11" fmla="*/ 72 h 142"/>
                <a:gd name="T12" fmla="*/ 70 w 141"/>
                <a:gd name="T13" fmla="*/ 142 h 142"/>
                <a:gd name="T14" fmla="*/ 70 w 141"/>
                <a:gd name="T15" fmla="*/ 142 h 142"/>
                <a:gd name="T16" fmla="*/ 0 w 141"/>
                <a:gd name="T17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1" h="142">
                  <a:moveTo>
                    <a:pt x="0" y="72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2"/>
                    <a:pt x="32" y="0"/>
                    <a:pt x="70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9" y="0"/>
                    <a:pt x="141" y="32"/>
                    <a:pt x="141" y="70"/>
                  </a:cubicBezTo>
                  <a:cubicBezTo>
                    <a:pt x="141" y="72"/>
                    <a:pt x="141" y="72"/>
                    <a:pt x="141" y="72"/>
                  </a:cubicBezTo>
                  <a:cubicBezTo>
                    <a:pt x="141" y="110"/>
                    <a:pt x="109" y="142"/>
                    <a:pt x="70" y="142"/>
                  </a:cubicBezTo>
                  <a:cubicBezTo>
                    <a:pt x="70" y="142"/>
                    <a:pt x="70" y="142"/>
                    <a:pt x="70" y="142"/>
                  </a:cubicBezTo>
                  <a:cubicBezTo>
                    <a:pt x="32" y="142"/>
                    <a:pt x="0" y="110"/>
                    <a:pt x="0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#学习推荐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445283" y="1247555"/>
            <a:ext cx="11307600" cy="468000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TextBox 10"/>
          <p:cNvSpPr txBox="1"/>
          <p:nvPr/>
        </p:nvSpPr>
        <p:spPr bwMode="auto">
          <a:xfrm>
            <a:off x="1594877" y="408780"/>
            <a:ext cx="5038592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学习推荐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15179" y="456929"/>
            <a:ext cx="461783" cy="485190"/>
            <a:chOff x="-779463" y="1835151"/>
            <a:chExt cx="1136650" cy="1193799"/>
          </a:xfrm>
          <a:solidFill>
            <a:schemeClr val="bg1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-727075" y="2262188"/>
              <a:ext cx="1031875" cy="625475"/>
            </a:xfrm>
            <a:custGeom>
              <a:avLst/>
              <a:gdLst>
                <a:gd name="T0" fmla="*/ 946 w 968"/>
                <a:gd name="T1" fmla="*/ 587 h 587"/>
                <a:gd name="T2" fmla="*/ 22 w 968"/>
                <a:gd name="T3" fmla="*/ 587 h 587"/>
                <a:gd name="T4" fmla="*/ 0 w 968"/>
                <a:gd name="T5" fmla="*/ 565 h 587"/>
                <a:gd name="T6" fmla="*/ 0 w 968"/>
                <a:gd name="T7" fmla="*/ 63 h 587"/>
                <a:gd name="T8" fmla="*/ 62 w 968"/>
                <a:gd name="T9" fmla="*/ 0 h 587"/>
                <a:gd name="T10" fmla="*/ 104 w 968"/>
                <a:gd name="T11" fmla="*/ 0 h 587"/>
                <a:gd name="T12" fmla="*/ 126 w 968"/>
                <a:gd name="T13" fmla="*/ 22 h 587"/>
                <a:gd name="T14" fmla="*/ 104 w 968"/>
                <a:gd name="T15" fmla="*/ 43 h 587"/>
                <a:gd name="T16" fmla="*/ 62 w 968"/>
                <a:gd name="T17" fmla="*/ 43 h 587"/>
                <a:gd name="T18" fmla="*/ 43 w 968"/>
                <a:gd name="T19" fmla="*/ 63 h 587"/>
                <a:gd name="T20" fmla="*/ 43 w 968"/>
                <a:gd name="T21" fmla="*/ 544 h 587"/>
                <a:gd name="T22" fmla="*/ 925 w 968"/>
                <a:gd name="T23" fmla="*/ 544 h 587"/>
                <a:gd name="T24" fmla="*/ 925 w 968"/>
                <a:gd name="T25" fmla="*/ 63 h 587"/>
                <a:gd name="T26" fmla="*/ 906 w 968"/>
                <a:gd name="T27" fmla="*/ 43 h 587"/>
                <a:gd name="T28" fmla="*/ 859 w 968"/>
                <a:gd name="T29" fmla="*/ 43 h 587"/>
                <a:gd name="T30" fmla="*/ 837 w 968"/>
                <a:gd name="T31" fmla="*/ 22 h 587"/>
                <a:gd name="T32" fmla="*/ 859 w 968"/>
                <a:gd name="T33" fmla="*/ 0 h 587"/>
                <a:gd name="T34" fmla="*/ 906 w 968"/>
                <a:gd name="T35" fmla="*/ 0 h 587"/>
                <a:gd name="T36" fmla="*/ 968 w 968"/>
                <a:gd name="T37" fmla="*/ 63 h 587"/>
                <a:gd name="T38" fmla="*/ 968 w 968"/>
                <a:gd name="T39" fmla="*/ 565 h 587"/>
                <a:gd name="T40" fmla="*/ 946 w 968"/>
                <a:gd name="T4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68" h="587">
                  <a:moveTo>
                    <a:pt x="946" y="587"/>
                  </a:moveTo>
                  <a:cubicBezTo>
                    <a:pt x="22" y="587"/>
                    <a:pt x="22" y="587"/>
                    <a:pt x="22" y="587"/>
                  </a:cubicBezTo>
                  <a:cubicBezTo>
                    <a:pt x="10" y="587"/>
                    <a:pt x="0" y="577"/>
                    <a:pt x="0" y="565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28"/>
                    <a:pt x="28" y="0"/>
                    <a:pt x="62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6" y="0"/>
                    <a:pt x="126" y="10"/>
                    <a:pt x="126" y="22"/>
                  </a:cubicBezTo>
                  <a:cubicBezTo>
                    <a:pt x="126" y="34"/>
                    <a:pt x="116" y="43"/>
                    <a:pt x="104" y="43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2" y="43"/>
                    <a:pt x="43" y="52"/>
                    <a:pt x="43" y="63"/>
                  </a:cubicBezTo>
                  <a:cubicBezTo>
                    <a:pt x="43" y="544"/>
                    <a:pt x="43" y="544"/>
                    <a:pt x="43" y="544"/>
                  </a:cubicBezTo>
                  <a:cubicBezTo>
                    <a:pt x="925" y="544"/>
                    <a:pt x="925" y="544"/>
                    <a:pt x="925" y="544"/>
                  </a:cubicBezTo>
                  <a:cubicBezTo>
                    <a:pt x="925" y="63"/>
                    <a:pt x="925" y="63"/>
                    <a:pt x="925" y="63"/>
                  </a:cubicBezTo>
                  <a:cubicBezTo>
                    <a:pt x="925" y="52"/>
                    <a:pt x="916" y="43"/>
                    <a:pt x="906" y="43"/>
                  </a:cubicBezTo>
                  <a:cubicBezTo>
                    <a:pt x="859" y="43"/>
                    <a:pt x="859" y="43"/>
                    <a:pt x="859" y="43"/>
                  </a:cubicBezTo>
                  <a:cubicBezTo>
                    <a:pt x="847" y="43"/>
                    <a:pt x="837" y="34"/>
                    <a:pt x="837" y="22"/>
                  </a:cubicBezTo>
                  <a:cubicBezTo>
                    <a:pt x="837" y="10"/>
                    <a:pt x="847" y="0"/>
                    <a:pt x="859" y="0"/>
                  </a:cubicBezTo>
                  <a:cubicBezTo>
                    <a:pt x="906" y="0"/>
                    <a:pt x="906" y="0"/>
                    <a:pt x="906" y="0"/>
                  </a:cubicBezTo>
                  <a:cubicBezTo>
                    <a:pt x="940" y="0"/>
                    <a:pt x="968" y="28"/>
                    <a:pt x="968" y="63"/>
                  </a:cubicBezTo>
                  <a:cubicBezTo>
                    <a:pt x="968" y="565"/>
                    <a:pt x="968" y="565"/>
                    <a:pt x="968" y="565"/>
                  </a:cubicBezTo>
                  <a:cubicBezTo>
                    <a:pt x="968" y="577"/>
                    <a:pt x="958" y="587"/>
                    <a:pt x="946" y="5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7"/>
            <p:cNvSpPr>
              <a:spLocks noEditPoints="1"/>
            </p:cNvSpPr>
            <p:nvPr/>
          </p:nvSpPr>
          <p:spPr bwMode="auto">
            <a:xfrm>
              <a:off x="-779463" y="2841625"/>
              <a:ext cx="1136650" cy="187325"/>
            </a:xfrm>
            <a:custGeom>
              <a:avLst/>
              <a:gdLst>
                <a:gd name="T0" fmla="*/ 1024 w 1066"/>
                <a:gd name="T1" fmla="*/ 176 h 176"/>
                <a:gd name="T2" fmla="*/ 42 w 1066"/>
                <a:gd name="T3" fmla="*/ 176 h 176"/>
                <a:gd name="T4" fmla="*/ 0 w 1066"/>
                <a:gd name="T5" fmla="*/ 134 h 176"/>
                <a:gd name="T6" fmla="*/ 0 w 1066"/>
                <a:gd name="T7" fmla="*/ 42 h 176"/>
                <a:gd name="T8" fmla="*/ 42 w 1066"/>
                <a:gd name="T9" fmla="*/ 0 h 176"/>
                <a:gd name="T10" fmla="*/ 1024 w 1066"/>
                <a:gd name="T11" fmla="*/ 0 h 176"/>
                <a:gd name="T12" fmla="*/ 1066 w 1066"/>
                <a:gd name="T13" fmla="*/ 42 h 176"/>
                <a:gd name="T14" fmla="*/ 1066 w 1066"/>
                <a:gd name="T15" fmla="*/ 134 h 176"/>
                <a:gd name="T16" fmla="*/ 1024 w 1066"/>
                <a:gd name="T17" fmla="*/ 176 h 176"/>
                <a:gd name="T18" fmla="*/ 1023 w 1066"/>
                <a:gd name="T19" fmla="*/ 42 h 176"/>
                <a:gd name="T20" fmla="*/ 42 w 1066"/>
                <a:gd name="T21" fmla="*/ 43 h 176"/>
                <a:gd name="T22" fmla="*/ 43 w 1066"/>
                <a:gd name="T23" fmla="*/ 134 h 176"/>
                <a:gd name="T24" fmla="*/ 1023 w 1066"/>
                <a:gd name="T25" fmla="*/ 133 h 176"/>
                <a:gd name="T26" fmla="*/ 1023 w 1066"/>
                <a:gd name="T27" fmla="*/ 42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66" h="176">
                  <a:moveTo>
                    <a:pt x="1024" y="176"/>
                  </a:moveTo>
                  <a:cubicBezTo>
                    <a:pt x="42" y="176"/>
                    <a:pt x="42" y="176"/>
                    <a:pt x="42" y="176"/>
                  </a:cubicBezTo>
                  <a:cubicBezTo>
                    <a:pt x="19" y="176"/>
                    <a:pt x="0" y="157"/>
                    <a:pt x="0" y="134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8"/>
                    <a:pt x="19" y="0"/>
                    <a:pt x="42" y="0"/>
                  </a:cubicBezTo>
                  <a:cubicBezTo>
                    <a:pt x="1024" y="0"/>
                    <a:pt x="1024" y="0"/>
                    <a:pt x="1024" y="0"/>
                  </a:cubicBezTo>
                  <a:cubicBezTo>
                    <a:pt x="1047" y="0"/>
                    <a:pt x="1066" y="18"/>
                    <a:pt x="1066" y="42"/>
                  </a:cubicBezTo>
                  <a:cubicBezTo>
                    <a:pt x="1066" y="134"/>
                    <a:pt x="1066" y="134"/>
                    <a:pt x="1066" y="134"/>
                  </a:cubicBezTo>
                  <a:cubicBezTo>
                    <a:pt x="1066" y="157"/>
                    <a:pt x="1047" y="176"/>
                    <a:pt x="1024" y="176"/>
                  </a:cubicBezTo>
                  <a:close/>
                  <a:moveTo>
                    <a:pt x="1023" y="42"/>
                  </a:moveTo>
                  <a:cubicBezTo>
                    <a:pt x="42" y="43"/>
                    <a:pt x="42" y="43"/>
                    <a:pt x="42" y="43"/>
                  </a:cubicBezTo>
                  <a:cubicBezTo>
                    <a:pt x="43" y="134"/>
                    <a:pt x="43" y="134"/>
                    <a:pt x="43" y="134"/>
                  </a:cubicBezTo>
                  <a:cubicBezTo>
                    <a:pt x="1023" y="133"/>
                    <a:pt x="1023" y="133"/>
                    <a:pt x="1023" y="133"/>
                  </a:cubicBezTo>
                  <a:lnTo>
                    <a:pt x="10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-303213" y="2911475"/>
              <a:ext cx="184150" cy="46037"/>
            </a:xfrm>
            <a:custGeom>
              <a:avLst/>
              <a:gdLst>
                <a:gd name="T0" fmla="*/ 151 w 172"/>
                <a:gd name="T1" fmla="*/ 43 h 43"/>
                <a:gd name="T2" fmla="*/ 21 w 172"/>
                <a:gd name="T3" fmla="*/ 43 h 43"/>
                <a:gd name="T4" fmla="*/ 0 w 172"/>
                <a:gd name="T5" fmla="*/ 22 h 43"/>
                <a:gd name="T6" fmla="*/ 21 w 172"/>
                <a:gd name="T7" fmla="*/ 0 h 43"/>
                <a:gd name="T8" fmla="*/ 151 w 172"/>
                <a:gd name="T9" fmla="*/ 0 h 43"/>
                <a:gd name="T10" fmla="*/ 172 w 172"/>
                <a:gd name="T11" fmla="*/ 22 h 43"/>
                <a:gd name="T12" fmla="*/ 151 w 17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" h="43">
                  <a:moveTo>
                    <a:pt x="151" y="43"/>
                  </a:moveTo>
                  <a:cubicBezTo>
                    <a:pt x="21" y="43"/>
                    <a:pt x="21" y="43"/>
                    <a:pt x="21" y="43"/>
                  </a:cubicBezTo>
                  <a:cubicBezTo>
                    <a:pt x="10" y="43"/>
                    <a:pt x="0" y="34"/>
                    <a:pt x="0" y="22"/>
                  </a:cubicBezTo>
                  <a:cubicBezTo>
                    <a:pt x="0" y="10"/>
                    <a:pt x="10" y="0"/>
                    <a:pt x="21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2" y="0"/>
                    <a:pt x="172" y="10"/>
                    <a:pt x="172" y="22"/>
                  </a:cubicBezTo>
                  <a:cubicBezTo>
                    <a:pt x="172" y="34"/>
                    <a:pt x="162" y="43"/>
                    <a:pt x="151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1" name="Freeform 9"/>
            <p:cNvSpPr>
              <a:spLocks noEditPoints="1"/>
            </p:cNvSpPr>
            <p:nvPr/>
          </p:nvSpPr>
          <p:spPr bwMode="auto">
            <a:xfrm>
              <a:off x="-568325" y="1835151"/>
              <a:ext cx="712788" cy="852487"/>
            </a:xfrm>
            <a:custGeom>
              <a:avLst/>
              <a:gdLst>
                <a:gd name="T0" fmla="*/ 335 w 668"/>
                <a:gd name="T1" fmla="*/ 800 h 800"/>
                <a:gd name="T2" fmla="*/ 316 w 668"/>
                <a:gd name="T3" fmla="*/ 789 h 800"/>
                <a:gd name="T4" fmla="*/ 246 w 668"/>
                <a:gd name="T5" fmla="*/ 662 h 800"/>
                <a:gd name="T6" fmla="*/ 57 w 668"/>
                <a:gd name="T7" fmla="*/ 508 h 800"/>
                <a:gd name="T8" fmla="*/ 49 w 668"/>
                <a:gd name="T9" fmla="*/ 492 h 800"/>
                <a:gd name="T10" fmla="*/ 84 w 668"/>
                <a:gd name="T11" fmla="*/ 168 h 800"/>
                <a:gd name="T12" fmla="*/ 202 w 668"/>
                <a:gd name="T13" fmla="*/ 73 h 800"/>
                <a:gd name="T14" fmla="*/ 621 w 668"/>
                <a:gd name="T15" fmla="*/ 226 h 800"/>
                <a:gd name="T16" fmla="*/ 621 w 668"/>
                <a:gd name="T17" fmla="*/ 226 h 800"/>
                <a:gd name="T18" fmla="*/ 594 w 668"/>
                <a:gd name="T19" fmla="*/ 538 h 800"/>
                <a:gd name="T20" fmla="*/ 468 w 668"/>
                <a:gd name="T21" fmla="*/ 645 h 800"/>
                <a:gd name="T22" fmla="*/ 412 w 668"/>
                <a:gd name="T23" fmla="*/ 665 h 800"/>
                <a:gd name="T24" fmla="*/ 355 w 668"/>
                <a:gd name="T25" fmla="*/ 787 h 800"/>
                <a:gd name="T26" fmla="*/ 336 w 668"/>
                <a:gd name="T27" fmla="*/ 800 h 800"/>
                <a:gd name="T28" fmla="*/ 335 w 668"/>
                <a:gd name="T29" fmla="*/ 800 h 800"/>
                <a:gd name="T30" fmla="*/ 334 w 668"/>
                <a:gd name="T31" fmla="*/ 87 h 800"/>
                <a:gd name="T32" fmla="*/ 220 w 668"/>
                <a:gd name="T33" fmla="*/ 112 h 800"/>
                <a:gd name="T34" fmla="*/ 119 w 668"/>
                <a:gd name="T35" fmla="*/ 194 h 800"/>
                <a:gd name="T36" fmla="*/ 88 w 668"/>
                <a:gd name="T37" fmla="*/ 474 h 800"/>
                <a:gd name="T38" fmla="*/ 95 w 668"/>
                <a:gd name="T39" fmla="*/ 487 h 800"/>
                <a:gd name="T40" fmla="*/ 266 w 668"/>
                <a:gd name="T41" fmla="*/ 622 h 800"/>
                <a:gd name="T42" fmla="*/ 280 w 668"/>
                <a:gd name="T43" fmla="*/ 633 h 800"/>
                <a:gd name="T44" fmla="*/ 333 w 668"/>
                <a:gd name="T45" fmla="*/ 731 h 800"/>
                <a:gd name="T46" fmla="*/ 377 w 668"/>
                <a:gd name="T47" fmla="*/ 637 h 800"/>
                <a:gd name="T48" fmla="*/ 392 w 668"/>
                <a:gd name="T49" fmla="*/ 625 h 800"/>
                <a:gd name="T50" fmla="*/ 450 w 668"/>
                <a:gd name="T51" fmla="*/ 606 h 800"/>
                <a:gd name="T52" fmla="*/ 559 w 668"/>
                <a:gd name="T53" fmla="*/ 514 h 800"/>
                <a:gd name="T54" fmla="*/ 582 w 668"/>
                <a:gd name="T55" fmla="*/ 244 h 800"/>
                <a:gd name="T56" fmla="*/ 582 w 668"/>
                <a:gd name="T57" fmla="*/ 244 h 800"/>
                <a:gd name="T58" fmla="*/ 334 w 668"/>
                <a:gd name="T59" fmla="*/ 87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68" h="800">
                  <a:moveTo>
                    <a:pt x="335" y="800"/>
                  </a:moveTo>
                  <a:cubicBezTo>
                    <a:pt x="327" y="800"/>
                    <a:pt x="320" y="796"/>
                    <a:pt x="316" y="789"/>
                  </a:cubicBezTo>
                  <a:cubicBezTo>
                    <a:pt x="246" y="662"/>
                    <a:pt x="246" y="662"/>
                    <a:pt x="246" y="662"/>
                  </a:cubicBezTo>
                  <a:cubicBezTo>
                    <a:pt x="165" y="638"/>
                    <a:pt x="97" y="582"/>
                    <a:pt x="57" y="508"/>
                  </a:cubicBezTo>
                  <a:cubicBezTo>
                    <a:pt x="54" y="502"/>
                    <a:pt x="52" y="497"/>
                    <a:pt x="49" y="492"/>
                  </a:cubicBezTo>
                  <a:cubicBezTo>
                    <a:pt x="0" y="385"/>
                    <a:pt x="13" y="261"/>
                    <a:pt x="84" y="168"/>
                  </a:cubicBezTo>
                  <a:cubicBezTo>
                    <a:pt x="115" y="127"/>
                    <a:pt x="155" y="95"/>
                    <a:pt x="202" y="73"/>
                  </a:cubicBezTo>
                  <a:cubicBezTo>
                    <a:pt x="360" y="0"/>
                    <a:pt x="548" y="69"/>
                    <a:pt x="621" y="226"/>
                  </a:cubicBezTo>
                  <a:cubicBezTo>
                    <a:pt x="621" y="226"/>
                    <a:pt x="621" y="226"/>
                    <a:pt x="621" y="226"/>
                  </a:cubicBezTo>
                  <a:cubicBezTo>
                    <a:pt x="668" y="327"/>
                    <a:pt x="658" y="447"/>
                    <a:pt x="594" y="538"/>
                  </a:cubicBezTo>
                  <a:cubicBezTo>
                    <a:pt x="563" y="584"/>
                    <a:pt x="519" y="621"/>
                    <a:pt x="468" y="645"/>
                  </a:cubicBezTo>
                  <a:cubicBezTo>
                    <a:pt x="450" y="653"/>
                    <a:pt x="431" y="660"/>
                    <a:pt x="412" y="665"/>
                  </a:cubicBezTo>
                  <a:cubicBezTo>
                    <a:pt x="355" y="787"/>
                    <a:pt x="355" y="787"/>
                    <a:pt x="355" y="787"/>
                  </a:cubicBezTo>
                  <a:cubicBezTo>
                    <a:pt x="351" y="795"/>
                    <a:pt x="344" y="800"/>
                    <a:pt x="336" y="800"/>
                  </a:cubicBezTo>
                  <a:cubicBezTo>
                    <a:pt x="335" y="800"/>
                    <a:pt x="335" y="800"/>
                    <a:pt x="335" y="800"/>
                  </a:cubicBezTo>
                  <a:close/>
                  <a:moveTo>
                    <a:pt x="334" y="87"/>
                  </a:moveTo>
                  <a:cubicBezTo>
                    <a:pt x="296" y="87"/>
                    <a:pt x="257" y="95"/>
                    <a:pt x="220" y="112"/>
                  </a:cubicBezTo>
                  <a:cubicBezTo>
                    <a:pt x="180" y="131"/>
                    <a:pt x="145" y="159"/>
                    <a:pt x="119" y="194"/>
                  </a:cubicBezTo>
                  <a:cubicBezTo>
                    <a:pt x="57" y="275"/>
                    <a:pt x="45" y="382"/>
                    <a:pt x="88" y="474"/>
                  </a:cubicBezTo>
                  <a:cubicBezTo>
                    <a:pt x="90" y="478"/>
                    <a:pt x="92" y="483"/>
                    <a:pt x="95" y="487"/>
                  </a:cubicBezTo>
                  <a:cubicBezTo>
                    <a:pt x="130" y="554"/>
                    <a:pt x="193" y="603"/>
                    <a:pt x="266" y="622"/>
                  </a:cubicBezTo>
                  <a:cubicBezTo>
                    <a:pt x="272" y="624"/>
                    <a:pt x="277" y="628"/>
                    <a:pt x="280" y="633"/>
                  </a:cubicBezTo>
                  <a:cubicBezTo>
                    <a:pt x="333" y="731"/>
                    <a:pt x="333" y="731"/>
                    <a:pt x="333" y="731"/>
                  </a:cubicBezTo>
                  <a:cubicBezTo>
                    <a:pt x="377" y="637"/>
                    <a:pt x="377" y="637"/>
                    <a:pt x="377" y="637"/>
                  </a:cubicBezTo>
                  <a:cubicBezTo>
                    <a:pt x="380" y="631"/>
                    <a:pt x="386" y="626"/>
                    <a:pt x="392" y="625"/>
                  </a:cubicBezTo>
                  <a:cubicBezTo>
                    <a:pt x="413" y="621"/>
                    <a:pt x="432" y="614"/>
                    <a:pt x="450" y="606"/>
                  </a:cubicBezTo>
                  <a:cubicBezTo>
                    <a:pt x="494" y="585"/>
                    <a:pt x="532" y="554"/>
                    <a:pt x="559" y="514"/>
                  </a:cubicBezTo>
                  <a:cubicBezTo>
                    <a:pt x="613" y="435"/>
                    <a:pt x="622" y="331"/>
                    <a:pt x="582" y="244"/>
                  </a:cubicBezTo>
                  <a:cubicBezTo>
                    <a:pt x="582" y="244"/>
                    <a:pt x="582" y="244"/>
                    <a:pt x="582" y="244"/>
                  </a:cubicBezTo>
                  <a:cubicBezTo>
                    <a:pt x="536" y="145"/>
                    <a:pt x="437" y="87"/>
                    <a:pt x="334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-354013" y="2181225"/>
              <a:ext cx="280988" cy="187325"/>
            </a:xfrm>
            <a:custGeom>
              <a:avLst/>
              <a:gdLst>
                <a:gd name="T0" fmla="*/ 140 w 263"/>
                <a:gd name="T1" fmla="*/ 177 h 177"/>
                <a:gd name="T2" fmla="*/ 130 w 263"/>
                <a:gd name="T3" fmla="*/ 177 h 177"/>
                <a:gd name="T4" fmla="*/ 2 w 263"/>
                <a:gd name="T5" fmla="*/ 115 h 177"/>
                <a:gd name="T6" fmla="*/ 3 w 263"/>
                <a:gd name="T7" fmla="*/ 21 h 177"/>
                <a:gd name="T8" fmla="*/ 25 w 263"/>
                <a:gd name="T9" fmla="*/ 0 h 177"/>
                <a:gd name="T10" fmla="*/ 46 w 263"/>
                <a:gd name="T11" fmla="*/ 21 h 177"/>
                <a:gd name="T12" fmla="*/ 45 w 263"/>
                <a:gd name="T13" fmla="*/ 113 h 177"/>
                <a:gd name="T14" fmla="*/ 131 w 263"/>
                <a:gd name="T15" fmla="*/ 134 h 177"/>
                <a:gd name="T16" fmla="*/ 218 w 263"/>
                <a:gd name="T17" fmla="*/ 119 h 177"/>
                <a:gd name="T18" fmla="*/ 220 w 263"/>
                <a:gd name="T19" fmla="*/ 27 h 177"/>
                <a:gd name="T20" fmla="*/ 242 w 263"/>
                <a:gd name="T21" fmla="*/ 6 h 177"/>
                <a:gd name="T22" fmla="*/ 263 w 263"/>
                <a:gd name="T23" fmla="*/ 28 h 177"/>
                <a:gd name="T24" fmla="*/ 261 w 263"/>
                <a:gd name="T25" fmla="*/ 122 h 177"/>
                <a:gd name="T26" fmla="*/ 214 w 263"/>
                <a:gd name="T27" fmla="*/ 168 h 177"/>
                <a:gd name="T28" fmla="*/ 140 w 263"/>
                <a:gd name="T29" fmla="*/ 177 h 177"/>
                <a:gd name="T30" fmla="*/ 45 w 263"/>
                <a:gd name="T31" fmla="*/ 116 h 177"/>
                <a:gd name="T32" fmla="*/ 45 w 263"/>
                <a:gd name="T33" fmla="*/ 116 h 177"/>
                <a:gd name="T34" fmla="*/ 45 w 263"/>
                <a:gd name="T35" fmla="*/ 11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3" h="177">
                  <a:moveTo>
                    <a:pt x="140" y="177"/>
                  </a:moveTo>
                  <a:cubicBezTo>
                    <a:pt x="137" y="177"/>
                    <a:pt x="133" y="177"/>
                    <a:pt x="130" y="177"/>
                  </a:cubicBezTo>
                  <a:cubicBezTo>
                    <a:pt x="65" y="175"/>
                    <a:pt x="0" y="155"/>
                    <a:pt x="2" y="115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9"/>
                    <a:pt x="14" y="0"/>
                    <a:pt x="25" y="0"/>
                  </a:cubicBezTo>
                  <a:cubicBezTo>
                    <a:pt x="37" y="0"/>
                    <a:pt x="47" y="10"/>
                    <a:pt x="46" y="21"/>
                  </a:cubicBezTo>
                  <a:cubicBezTo>
                    <a:pt x="45" y="113"/>
                    <a:pt x="45" y="113"/>
                    <a:pt x="45" y="113"/>
                  </a:cubicBezTo>
                  <a:cubicBezTo>
                    <a:pt x="51" y="120"/>
                    <a:pt x="82" y="133"/>
                    <a:pt x="131" y="134"/>
                  </a:cubicBezTo>
                  <a:cubicBezTo>
                    <a:pt x="180" y="136"/>
                    <a:pt x="211" y="125"/>
                    <a:pt x="218" y="119"/>
                  </a:cubicBezTo>
                  <a:cubicBezTo>
                    <a:pt x="220" y="27"/>
                    <a:pt x="220" y="27"/>
                    <a:pt x="220" y="27"/>
                  </a:cubicBezTo>
                  <a:cubicBezTo>
                    <a:pt x="220" y="15"/>
                    <a:pt x="231" y="5"/>
                    <a:pt x="242" y="6"/>
                  </a:cubicBezTo>
                  <a:cubicBezTo>
                    <a:pt x="254" y="6"/>
                    <a:pt x="263" y="16"/>
                    <a:pt x="263" y="28"/>
                  </a:cubicBezTo>
                  <a:cubicBezTo>
                    <a:pt x="261" y="122"/>
                    <a:pt x="261" y="122"/>
                    <a:pt x="261" y="122"/>
                  </a:cubicBezTo>
                  <a:cubicBezTo>
                    <a:pt x="261" y="136"/>
                    <a:pt x="252" y="156"/>
                    <a:pt x="214" y="168"/>
                  </a:cubicBezTo>
                  <a:cubicBezTo>
                    <a:pt x="193" y="174"/>
                    <a:pt x="167" y="177"/>
                    <a:pt x="140" y="177"/>
                  </a:cubicBezTo>
                  <a:close/>
                  <a:moveTo>
                    <a:pt x="45" y="116"/>
                  </a:moveTo>
                  <a:cubicBezTo>
                    <a:pt x="45" y="116"/>
                    <a:pt x="45" y="116"/>
                    <a:pt x="45" y="116"/>
                  </a:cubicBezTo>
                  <a:cubicBezTo>
                    <a:pt x="45" y="116"/>
                    <a:pt x="45" y="116"/>
                    <a:pt x="45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 bwMode="auto">
            <a:xfrm>
              <a:off x="-420688" y="2066925"/>
              <a:ext cx="419100" cy="209550"/>
            </a:xfrm>
            <a:custGeom>
              <a:avLst/>
              <a:gdLst>
                <a:gd name="T0" fmla="*/ 195 w 394"/>
                <a:gd name="T1" fmla="*/ 197 h 197"/>
                <a:gd name="T2" fmla="*/ 186 w 394"/>
                <a:gd name="T3" fmla="*/ 195 h 197"/>
                <a:gd name="T4" fmla="*/ 13 w 394"/>
                <a:gd name="T5" fmla="*/ 117 h 197"/>
                <a:gd name="T6" fmla="*/ 0 w 394"/>
                <a:gd name="T7" fmla="*/ 97 h 197"/>
                <a:gd name="T8" fmla="*/ 14 w 394"/>
                <a:gd name="T9" fmla="*/ 77 h 197"/>
                <a:gd name="T10" fmla="*/ 191 w 394"/>
                <a:gd name="T11" fmla="*/ 2 h 197"/>
                <a:gd name="T12" fmla="*/ 209 w 394"/>
                <a:gd name="T13" fmla="*/ 3 h 197"/>
                <a:gd name="T14" fmla="*/ 382 w 394"/>
                <a:gd name="T15" fmla="*/ 88 h 197"/>
                <a:gd name="T16" fmla="*/ 394 w 394"/>
                <a:gd name="T17" fmla="*/ 108 h 197"/>
                <a:gd name="T18" fmla="*/ 380 w 394"/>
                <a:gd name="T19" fmla="*/ 128 h 197"/>
                <a:gd name="T20" fmla="*/ 203 w 394"/>
                <a:gd name="T21" fmla="*/ 195 h 197"/>
                <a:gd name="T22" fmla="*/ 195 w 394"/>
                <a:gd name="T23" fmla="*/ 197 h 197"/>
                <a:gd name="T24" fmla="*/ 76 w 394"/>
                <a:gd name="T25" fmla="*/ 98 h 197"/>
                <a:gd name="T26" fmla="*/ 196 w 394"/>
                <a:gd name="T27" fmla="*/ 152 h 197"/>
                <a:gd name="T28" fmla="*/ 318 w 394"/>
                <a:gd name="T29" fmla="*/ 105 h 197"/>
                <a:gd name="T30" fmla="*/ 199 w 394"/>
                <a:gd name="T31" fmla="*/ 46 h 197"/>
                <a:gd name="T32" fmla="*/ 76 w 394"/>
                <a:gd name="T33" fmla="*/ 98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4" h="197">
                  <a:moveTo>
                    <a:pt x="195" y="197"/>
                  </a:moveTo>
                  <a:cubicBezTo>
                    <a:pt x="192" y="197"/>
                    <a:pt x="189" y="196"/>
                    <a:pt x="186" y="195"/>
                  </a:cubicBezTo>
                  <a:cubicBezTo>
                    <a:pt x="13" y="117"/>
                    <a:pt x="13" y="117"/>
                    <a:pt x="13" y="117"/>
                  </a:cubicBezTo>
                  <a:cubicBezTo>
                    <a:pt x="5" y="113"/>
                    <a:pt x="0" y="105"/>
                    <a:pt x="0" y="97"/>
                  </a:cubicBezTo>
                  <a:cubicBezTo>
                    <a:pt x="1" y="88"/>
                    <a:pt x="6" y="80"/>
                    <a:pt x="14" y="77"/>
                  </a:cubicBezTo>
                  <a:cubicBezTo>
                    <a:pt x="191" y="2"/>
                    <a:pt x="191" y="2"/>
                    <a:pt x="191" y="2"/>
                  </a:cubicBezTo>
                  <a:cubicBezTo>
                    <a:pt x="197" y="0"/>
                    <a:pt x="203" y="0"/>
                    <a:pt x="209" y="3"/>
                  </a:cubicBezTo>
                  <a:cubicBezTo>
                    <a:pt x="382" y="88"/>
                    <a:pt x="382" y="88"/>
                    <a:pt x="382" y="88"/>
                  </a:cubicBezTo>
                  <a:cubicBezTo>
                    <a:pt x="389" y="92"/>
                    <a:pt x="394" y="100"/>
                    <a:pt x="394" y="108"/>
                  </a:cubicBezTo>
                  <a:cubicBezTo>
                    <a:pt x="393" y="117"/>
                    <a:pt x="388" y="124"/>
                    <a:pt x="380" y="128"/>
                  </a:cubicBezTo>
                  <a:cubicBezTo>
                    <a:pt x="203" y="195"/>
                    <a:pt x="203" y="195"/>
                    <a:pt x="203" y="195"/>
                  </a:cubicBezTo>
                  <a:cubicBezTo>
                    <a:pt x="200" y="196"/>
                    <a:pt x="197" y="197"/>
                    <a:pt x="195" y="197"/>
                  </a:cubicBezTo>
                  <a:close/>
                  <a:moveTo>
                    <a:pt x="76" y="98"/>
                  </a:moveTo>
                  <a:cubicBezTo>
                    <a:pt x="196" y="152"/>
                    <a:pt x="196" y="152"/>
                    <a:pt x="196" y="152"/>
                  </a:cubicBezTo>
                  <a:cubicBezTo>
                    <a:pt x="318" y="105"/>
                    <a:pt x="318" y="105"/>
                    <a:pt x="318" y="105"/>
                  </a:cubicBezTo>
                  <a:cubicBezTo>
                    <a:pt x="199" y="46"/>
                    <a:pt x="199" y="46"/>
                    <a:pt x="199" y="46"/>
                  </a:cubicBezTo>
                  <a:lnTo>
                    <a:pt x="76" y="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#谢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201207257配图\培训\shutterstock_242224906.jpg"/>
          <p:cNvPicPr>
            <a:picLocks noChangeAspect="1" noChangeArrowheads="1"/>
          </p:cNvPicPr>
          <p:nvPr/>
        </p:nvPicPr>
        <p:blipFill rotWithShape="1">
          <a:blip r:embed="rId2" cstate="email"/>
          <a:srcRect t="17896" b="10658"/>
          <a:stretch>
            <a:fillRect/>
          </a:stretch>
        </p:blipFill>
        <p:spPr bwMode="auto">
          <a:xfrm>
            <a:off x="1549" y="0"/>
            <a:ext cx="1218890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 bwMode="auto">
          <a:xfrm>
            <a:off x="2380" y="0"/>
            <a:ext cx="12187239" cy="6858000"/>
          </a:xfrm>
          <a:prstGeom prst="rect">
            <a:avLst/>
          </a:prstGeom>
          <a:solidFill>
            <a:srgbClr val="003C78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4" tIns="45702" rIns="91404" bIns="45702" numCol="1" rtlCol="0" anchor="t" anchorCtr="0" compatLnSpc="1"/>
          <a:lstStyle/>
          <a:p>
            <a:pPr marL="0" marR="0" indent="0" algn="l" defTabSz="913765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4148952" y="2637135"/>
            <a:ext cx="3894096" cy="1598831"/>
            <a:chOff x="4302972" y="2345035"/>
            <a:chExt cx="3895617" cy="1598831"/>
          </a:xfrm>
        </p:grpSpPr>
        <p:sp>
          <p:nvSpPr>
            <p:cNvPr id="14" name="矩形 13"/>
            <p:cNvSpPr/>
            <p:nvPr userDrawn="1"/>
          </p:nvSpPr>
          <p:spPr>
            <a:xfrm>
              <a:off x="5357748" y="2345035"/>
              <a:ext cx="178606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 fontAlgn="ctr"/>
              <a:r>
                <a:rPr lang="zh-CN" altLang="en-US" sz="5400" b="0" cap="none" spc="0" baseline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uawei Sans" panose="020C0503030203020204" pitchFamily="34" charset="0"/>
                  <a:ea typeface="方正兰亭黑简体" panose="02000000000000000000" pitchFamily="2" charset="-122"/>
                </a:rPr>
                <a:t>谢 谢</a:t>
              </a:r>
              <a:endParaRPr lang="en-US" altLang="zh-CN" sz="5400" b="0" cap="none" spc="0" baseline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5" name="矩形 14"/>
            <p:cNvSpPr/>
            <p:nvPr userDrawn="1"/>
          </p:nvSpPr>
          <p:spPr>
            <a:xfrm>
              <a:off x="4302972" y="3297535"/>
              <a:ext cx="389561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 fontAlgn="ctr"/>
              <a:r>
                <a:rPr lang="en-US" altLang="zh-CN" sz="3600" b="0" cap="none" spc="0" baseline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uawei Sans" panose="020C0503030203020204" pitchFamily="34" charset="0"/>
                  <a:ea typeface="方正兰亭黑简体" panose="02000000000000000000" pitchFamily="2" charset="-122"/>
                </a:rPr>
                <a:t>www.huawei.com</a:t>
              </a:r>
              <a:endParaRPr lang="zh-CN" altLang="en-US" sz="3600" b="0" cap="none" spc="0" baseline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#总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2"/>
          <a:stretch>
            <a:fillRect/>
          </a:stretch>
        </p:blipFill>
        <p:spPr bwMode="auto">
          <a:xfrm>
            <a:off x="0" y="42"/>
            <a:ext cx="12187239" cy="685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1"/>
          <p:cNvSpPr>
            <a:spLocks noGrp="1" noChangeArrowheads="1"/>
          </p:cNvSpPr>
          <p:nvPr>
            <p:ph type="ctrTitle" sz="quarter"/>
          </p:nvPr>
        </p:nvSpPr>
        <p:spPr>
          <a:xfrm>
            <a:off x="1030893" y="4957156"/>
            <a:ext cx="10437489" cy="831600"/>
          </a:xfrm>
          <a:prstGeom prst="rect">
            <a:avLst/>
          </a:prstGeom>
          <a:ln algn="ctr"/>
        </p:spPr>
        <p:txBody>
          <a:bodyPr lIns="87802" tIns="43901" rIns="87802" bIns="43901"/>
          <a:lstStyle>
            <a:lvl1pPr algn="l" defTabSz="800735" rtl="0" eaLnBrk="0" fontAlgn="ctr" hangingPunct="0">
              <a:spcBef>
                <a:spcPct val="0"/>
              </a:spcBef>
              <a:spcAft>
                <a:spcPct val="0"/>
              </a:spcAft>
              <a:defRPr lang="zh-CN" altLang="en-US" sz="4300" b="1" kern="1200" baseline="0" dirty="0">
                <a:solidFill>
                  <a:srgbClr val="0070C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0" name="文本占位符 29"/>
          <p:cNvSpPr>
            <a:spLocks noGrp="1"/>
          </p:cNvSpPr>
          <p:nvPr>
            <p:ph type="body" sz="quarter" idx="10"/>
          </p:nvPr>
        </p:nvSpPr>
        <p:spPr>
          <a:xfrm>
            <a:off x="1030892" y="5816120"/>
            <a:ext cx="6909301" cy="493200"/>
          </a:xfrm>
          <a:prstGeom prst="rect">
            <a:avLst/>
          </a:prstGeom>
        </p:spPr>
        <p:txBody>
          <a:bodyPr/>
          <a:lstStyle>
            <a:lvl1pPr marL="0" indent="0" algn="l" defTabSz="800735" rtl="0" eaLnBrk="0" fontAlgn="ctr" hangingPunct="0">
              <a:spcBef>
                <a:spcPct val="0"/>
              </a:spcBef>
              <a:spcAft>
                <a:spcPct val="0"/>
              </a:spcAft>
              <a:buNone/>
              <a:defRPr lang="zh-CN" altLang="en-US" sz="2000" kern="1200" baseline="0" dirty="0" smtClean="0">
                <a:solidFill>
                  <a:srgbClr val="0070C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1" name="Rectangle 54"/>
          <p:cNvSpPr>
            <a:spLocks noChangeArrowheads="1"/>
          </p:cNvSpPr>
          <p:nvPr/>
        </p:nvSpPr>
        <p:spPr bwMode="auto">
          <a:xfrm>
            <a:off x="947058" y="6500581"/>
            <a:ext cx="2572620" cy="26552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lIns="80070" tIns="40036" rIns="80070" bIns="40036">
            <a:spAutoFit/>
          </a:bodyPr>
          <a:lstStyle/>
          <a:p>
            <a:pPr defTabSz="800735" eaLnBrk="0" fontAlgn="ctr" hangingPunct="0">
              <a:defRPr/>
            </a:pPr>
            <a:r>
              <a:rPr lang="zh-CN" altLang="en-US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版权所有</a:t>
            </a:r>
            <a:r>
              <a:rPr lang="en-US" altLang="zh-CN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© </a:t>
            </a:r>
            <a:r>
              <a:rPr lang="en-US" altLang="zh-CN" sz="1200" baseline="0" dirty="0" smtClean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2020 </a:t>
            </a:r>
            <a:r>
              <a:rPr lang="zh-CN" altLang="en-US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华为技术有限公司</a:t>
            </a:r>
            <a:endParaRPr lang="zh-CN" altLang="en-US" sz="1200" baseline="0" dirty="0"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026" y="251069"/>
            <a:ext cx="1964832" cy="4301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#前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445851" y="1247556"/>
            <a:ext cx="11307600" cy="4679788"/>
          </a:xfrm>
          <a:prstGeom prst="rect">
            <a:avLst/>
          </a:prstGeom>
        </p:spPr>
        <p:txBody>
          <a:bodyPr/>
          <a:lstStyle>
            <a:lvl1pPr marL="302260" indent="-302260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685" indent="-252095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marL="1003935" indent="-201295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765" indent="-201295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eaLnBrk="1" hangingPunct="1"/>
            <a:r>
              <a:rPr lang="zh-CN" altLang="en-US" dirty="0"/>
              <a:t>本章主要讲述</a:t>
            </a:r>
            <a:r>
              <a:rPr lang="en-US" altLang="zh-CN" dirty="0"/>
              <a:t>...</a:t>
            </a:r>
            <a:endParaRPr lang="en-US" altLang="zh-CN" dirty="0"/>
          </a:p>
          <a:p>
            <a:pPr lvl="1"/>
            <a:r>
              <a:rPr lang="zh-CN" altLang="en-US" dirty="0"/>
              <a:t>第二</a:t>
            </a:r>
            <a:r>
              <a:rPr lang="zh-CN" altLang="en-US" dirty="0" smtClean="0"/>
              <a:t>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  <a:p>
            <a:pPr eaLnBrk="1" hangingPunct="1"/>
            <a:endParaRPr lang="en-US" altLang="zh-CN" dirty="0"/>
          </a:p>
        </p:txBody>
      </p:sp>
      <p:sp>
        <p:nvSpPr>
          <p:cNvPr id="16" name="TextBox 10"/>
          <p:cNvSpPr txBox="1"/>
          <p:nvPr/>
        </p:nvSpPr>
        <p:spPr bwMode="auto">
          <a:xfrm>
            <a:off x="1594877" y="408780"/>
            <a:ext cx="1664752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algn="l" defTabSz="1000760" eaLnBrk="0" fontAlgn="auto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前言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17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18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335229" y="498828"/>
            <a:ext cx="627913" cy="459460"/>
            <a:chOff x="3275013" y="1363663"/>
            <a:chExt cx="5645150" cy="4129087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3275013" y="1363663"/>
              <a:ext cx="5645150" cy="4129087"/>
            </a:xfrm>
            <a:custGeom>
              <a:avLst/>
              <a:gdLst>
                <a:gd name="T0" fmla="*/ 1410 w 1505"/>
                <a:gd name="T1" fmla="*/ 250 h 1101"/>
                <a:gd name="T2" fmla="*/ 780 w 1505"/>
                <a:gd name="T3" fmla="*/ 250 h 1101"/>
                <a:gd name="T4" fmla="*/ 780 w 1505"/>
                <a:gd name="T5" fmla="*/ 81 h 1101"/>
                <a:gd name="T6" fmla="*/ 699 w 1505"/>
                <a:gd name="T7" fmla="*/ 0 h 1101"/>
                <a:gd name="T8" fmla="*/ 81 w 1505"/>
                <a:gd name="T9" fmla="*/ 0 h 1101"/>
                <a:gd name="T10" fmla="*/ 0 w 1505"/>
                <a:gd name="T11" fmla="*/ 81 h 1101"/>
                <a:gd name="T12" fmla="*/ 0 w 1505"/>
                <a:gd name="T13" fmla="*/ 464 h 1101"/>
                <a:gd name="T14" fmla="*/ 81 w 1505"/>
                <a:gd name="T15" fmla="*/ 545 h 1101"/>
                <a:gd name="T16" fmla="*/ 124 w 1505"/>
                <a:gd name="T17" fmla="*/ 545 h 1101"/>
                <a:gd name="T18" fmla="*/ 124 w 1505"/>
                <a:gd name="T19" fmla="*/ 668 h 1101"/>
                <a:gd name="T20" fmla="*/ 137 w 1505"/>
                <a:gd name="T21" fmla="*/ 688 h 1101"/>
                <a:gd name="T22" fmla="*/ 147 w 1505"/>
                <a:gd name="T23" fmla="*/ 690 h 1101"/>
                <a:gd name="T24" fmla="*/ 161 w 1505"/>
                <a:gd name="T25" fmla="*/ 685 h 1101"/>
                <a:gd name="T26" fmla="*/ 316 w 1505"/>
                <a:gd name="T27" fmla="*/ 554 h 1101"/>
                <a:gd name="T28" fmla="*/ 341 w 1505"/>
                <a:gd name="T29" fmla="*/ 545 h 1101"/>
                <a:gd name="T30" fmla="*/ 542 w 1505"/>
                <a:gd name="T31" fmla="*/ 545 h 1101"/>
                <a:gd name="T32" fmla="*/ 542 w 1505"/>
                <a:gd name="T33" fmla="*/ 824 h 1101"/>
                <a:gd name="T34" fmla="*/ 637 w 1505"/>
                <a:gd name="T35" fmla="*/ 919 h 1101"/>
                <a:gd name="T36" fmla="*/ 1084 w 1505"/>
                <a:gd name="T37" fmla="*/ 919 h 1101"/>
                <a:gd name="T38" fmla="*/ 1120 w 1505"/>
                <a:gd name="T39" fmla="*/ 932 h 1101"/>
                <a:gd name="T40" fmla="*/ 1313 w 1505"/>
                <a:gd name="T41" fmla="*/ 1096 h 1101"/>
                <a:gd name="T42" fmla="*/ 1328 w 1505"/>
                <a:gd name="T43" fmla="*/ 1101 h 1101"/>
                <a:gd name="T44" fmla="*/ 1337 w 1505"/>
                <a:gd name="T45" fmla="*/ 1099 h 1101"/>
                <a:gd name="T46" fmla="*/ 1350 w 1505"/>
                <a:gd name="T47" fmla="*/ 1078 h 1101"/>
                <a:gd name="T48" fmla="*/ 1350 w 1505"/>
                <a:gd name="T49" fmla="*/ 919 h 1101"/>
                <a:gd name="T50" fmla="*/ 1410 w 1505"/>
                <a:gd name="T51" fmla="*/ 919 h 1101"/>
                <a:gd name="T52" fmla="*/ 1505 w 1505"/>
                <a:gd name="T53" fmla="*/ 824 h 1101"/>
                <a:gd name="T54" fmla="*/ 1505 w 1505"/>
                <a:gd name="T55" fmla="*/ 345 h 1101"/>
                <a:gd name="T56" fmla="*/ 1410 w 1505"/>
                <a:gd name="T57" fmla="*/ 250 h 1101"/>
                <a:gd name="T58" fmla="*/ 341 w 1505"/>
                <a:gd name="T59" fmla="*/ 500 h 1101"/>
                <a:gd name="T60" fmla="*/ 287 w 1505"/>
                <a:gd name="T61" fmla="*/ 520 h 1101"/>
                <a:gd name="T62" fmla="*/ 169 w 1505"/>
                <a:gd name="T63" fmla="*/ 619 h 1101"/>
                <a:gd name="T64" fmla="*/ 169 w 1505"/>
                <a:gd name="T65" fmla="*/ 535 h 1101"/>
                <a:gd name="T66" fmla="*/ 133 w 1505"/>
                <a:gd name="T67" fmla="*/ 500 h 1101"/>
                <a:gd name="T68" fmla="*/ 81 w 1505"/>
                <a:gd name="T69" fmla="*/ 500 h 1101"/>
                <a:gd name="T70" fmla="*/ 45 w 1505"/>
                <a:gd name="T71" fmla="*/ 464 h 1101"/>
                <a:gd name="T72" fmla="*/ 45 w 1505"/>
                <a:gd name="T73" fmla="*/ 81 h 1101"/>
                <a:gd name="T74" fmla="*/ 81 w 1505"/>
                <a:gd name="T75" fmla="*/ 45 h 1101"/>
                <a:gd name="T76" fmla="*/ 699 w 1505"/>
                <a:gd name="T77" fmla="*/ 45 h 1101"/>
                <a:gd name="T78" fmla="*/ 735 w 1505"/>
                <a:gd name="T79" fmla="*/ 81 h 1101"/>
                <a:gd name="T80" fmla="*/ 735 w 1505"/>
                <a:gd name="T81" fmla="*/ 250 h 1101"/>
                <a:gd name="T82" fmla="*/ 637 w 1505"/>
                <a:gd name="T83" fmla="*/ 250 h 1101"/>
                <a:gd name="T84" fmla="*/ 542 w 1505"/>
                <a:gd name="T85" fmla="*/ 345 h 1101"/>
                <a:gd name="T86" fmla="*/ 542 w 1505"/>
                <a:gd name="T87" fmla="*/ 500 h 1101"/>
                <a:gd name="T88" fmla="*/ 341 w 1505"/>
                <a:gd name="T89" fmla="*/ 500 h 1101"/>
                <a:gd name="T90" fmla="*/ 1460 w 1505"/>
                <a:gd name="T91" fmla="*/ 824 h 1101"/>
                <a:gd name="T92" fmla="*/ 1410 w 1505"/>
                <a:gd name="T93" fmla="*/ 874 h 1101"/>
                <a:gd name="T94" fmla="*/ 1344 w 1505"/>
                <a:gd name="T95" fmla="*/ 874 h 1101"/>
                <a:gd name="T96" fmla="*/ 1305 w 1505"/>
                <a:gd name="T97" fmla="*/ 913 h 1101"/>
                <a:gd name="T98" fmla="*/ 1305 w 1505"/>
                <a:gd name="T99" fmla="*/ 1030 h 1101"/>
                <a:gd name="T100" fmla="*/ 1149 w 1505"/>
                <a:gd name="T101" fmla="*/ 898 h 1101"/>
                <a:gd name="T102" fmla="*/ 1084 w 1505"/>
                <a:gd name="T103" fmla="*/ 874 h 1101"/>
                <a:gd name="T104" fmla="*/ 637 w 1505"/>
                <a:gd name="T105" fmla="*/ 874 h 1101"/>
                <a:gd name="T106" fmla="*/ 587 w 1505"/>
                <a:gd name="T107" fmla="*/ 824 h 1101"/>
                <a:gd name="T108" fmla="*/ 587 w 1505"/>
                <a:gd name="T109" fmla="*/ 345 h 1101"/>
                <a:gd name="T110" fmla="*/ 637 w 1505"/>
                <a:gd name="T111" fmla="*/ 295 h 1101"/>
                <a:gd name="T112" fmla="*/ 1410 w 1505"/>
                <a:gd name="T113" fmla="*/ 295 h 1101"/>
                <a:gd name="T114" fmla="*/ 1460 w 1505"/>
                <a:gd name="T115" fmla="*/ 345 h 1101"/>
                <a:gd name="T116" fmla="*/ 1460 w 1505"/>
                <a:gd name="T117" fmla="*/ 824 h 1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05" h="1101">
                  <a:moveTo>
                    <a:pt x="1410" y="250"/>
                  </a:moveTo>
                  <a:cubicBezTo>
                    <a:pt x="780" y="250"/>
                    <a:pt x="780" y="250"/>
                    <a:pt x="780" y="250"/>
                  </a:cubicBezTo>
                  <a:cubicBezTo>
                    <a:pt x="780" y="81"/>
                    <a:pt x="780" y="81"/>
                    <a:pt x="780" y="81"/>
                  </a:cubicBezTo>
                  <a:cubicBezTo>
                    <a:pt x="780" y="37"/>
                    <a:pt x="743" y="0"/>
                    <a:pt x="699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36" y="0"/>
                    <a:pt x="0" y="37"/>
                    <a:pt x="0" y="81"/>
                  </a:cubicBezTo>
                  <a:cubicBezTo>
                    <a:pt x="0" y="464"/>
                    <a:pt x="0" y="464"/>
                    <a:pt x="0" y="464"/>
                  </a:cubicBezTo>
                  <a:cubicBezTo>
                    <a:pt x="0" y="509"/>
                    <a:pt x="36" y="545"/>
                    <a:pt x="81" y="545"/>
                  </a:cubicBezTo>
                  <a:cubicBezTo>
                    <a:pt x="124" y="545"/>
                    <a:pt x="124" y="545"/>
                    <a:pt x="124" y="545"/>
                  </a:cubicBezTo>
                  <a:cubicBezTo>
                    <a:pt x="124" y="668"/>
                    <a:pt x="124" y="668"/>
                    <a:pt x="124" y="668"/>
                  </a:cubicBezTo>
                  <a:cubicBezTo>
                    <a:pt x="124" y="676"/>
                    <a:pt x="129" y="684"/>
                    <a:pt x="137" y="688"/>
                  </a:cubicBezTo>
                  <a:cubicBezTo>
                    <a:pt x="140" y="689"/>
                    <a:pt x="143" y="690"/>
                    <a:pt x="147" y="690"/>
                  </a:cubicBezTo>
                  <a:cubicBezTo>
                    <a:pt x="152" y="690"/>
                    <a:pt x="157" y="688"/>
                    <a:pt x="161" y="685"/>
                  </a:cubicBezTo>
                  <a:cubicBezTo>
                    <a:pt x="316" y="554"/>
                    <a:pt x="316" y="554"/>
                    <a:pt x="316" y="554"/>
                  </a:cubicBezTo>
                  <a:cubicBezTo>
                    <a:pt x="323" y="548"/>
                    <a:pt x="332" y="545"/>
                    <a:pt x="341" y="545"/>
                  </a:cubicBezTo>
                  <a:cubicBezTo>
                    <a:pt x="542" y="545"/>
                    <a:pt x="542" y="545"/>
                    <a:pt x="542" y="545"/>
                  </a:cubicBezTo>
                  <a:cubicBezTo>
                    <a:pt x="542" y="824"/>
                    <a:pt x="542" y="824"/>
                    <a:pt x="542" y="824"/>
                  </a:cubicBezTo>
                  <a:cubicBezTo>
                    <a:pt x="542" y="877"/>
                    <a:pt x="585" y="919"/>
                    <a:pt x="637" y="919"/>
                  </a:cubicBezTo>
                  <a:cubicBezTo>
                    <a:pt x="1084" y="919"/>
                    <a:pt x="1084" y="919"/>
                    <a:pt x="1084" y="919"/>
                  </a:cubicBezTo>
                  <a:cubicBezTo>
                    <a:pt x="1097" y="919"/>
                    <a:pt x="1110" y="924"/>
                    <a:pt x="1120" y="932"/>
                  </a:cubicBezTo>
                  <a:cubicBezTo>
                    <a:pt x="1313" y="1096"/>
                    <a:pt x="1313" y="1096"/>
                    <a:pt x="1313" y="1096"/>
                  </a:cubicBezTo>
                  <a:cubicBezTo>
                    <a:pt x="1317" y="1099"/>
                    <a:pt x="1322" y="1101"/>
                    <a:pt x="1328" y="1101"/>
                  </a:cubicBezTo>
                  <a:cubicBezTo>
                    <a:pt x="1331" y="1101"/>
                    <a:pt x="1334" y="1100"/>
                    <a:pt x="1337" y="1099"/>
                  </a:cubicBezTo>
                  <a:cubicBezTo>
                    <a:pt x="1345" y="1095"/>
                    <a:pt x="1350" y="1087"/>
                    <a:pt x="1350" y="1078"/>
                  </a:cubicBezTo>
                  <a:cubicBezTo>
                    <a:pt x="1350" y="919"/>
                    <a:pt x="1350" y="919"/>
                    <a:pt x="1350" y="919"/>
                  </a:cubicBezTo>
                  <a:cubicBezTo>
                    <a:pt x="1410" y="919"/>
                    <a:pt x="1410" y="919"/>
                    <a:pt x="1410" y="919"/>
                  </a:cubicBezTo>
                  <a:cubicBezTo>
                    <a:pt x="1463" y="919"/>
                    <a:pt x="1505" y="877"/>
                    <a:pt x="1505" y="824"/>
                  </a:cubicBezTo>
                  <a:cubicBezTo>
                    <a:pt x="1505" y="345"/>
                    <a:pt x="1505" y="345"/>
                    <a:pt x="1505" y="345"/>
                  </a:cubicBezTo>
                  <a:cubicBezTo>
                    <a:pt x="1505" y="293"/>
                    <a:pt x="1463" y="250"/>
                    <a:pt x="1410" y="250"/>
                  </a:cubicBezTo>
                  <a:close/>
                  <a:moveTo>
                    <a:pt x="341" y="500"/>
                  </a:moveTo>
                  <a:cubicBezTo>
                    <a:pt x="322" y="500"/>
                    <a:pt x="302" y="507"/>
                    <a:pt x="287" y="520"/>
                  </a:cubicBezTo>
                  <a:cubicBezTo>
                    <a:pt x="169" y="619"/>
                    <a:pt x="169" y="619"/>
                    <a:pt x="169" y="619"/>
                  </a:cubicBezTo>
                  <a:cubicBezTo>
                    <a:pt x="169" y="535"/>
                    <a:pt x="169" y="535"/>
                    <a:pt x="169" y="535"/>
                  </a:cubicBezTo>
                  <a:cubicBezTo>
                    <a:pt x="169" y="516"/>
                    <a:pt x="153" y="500"/>
                    <a:pt x="133" y="500"/>
                  </a:cubicBezTo>
                  <a:cubicBezTo>
                    <a:pt x="81" y="500"/>
                    <a:pt x="81" y="500"/>
                    <a:pt x="81" y="500"/>
                  </a:cubicBezTo>
                  <a:cubicBezTo>
                    <a:pt x="61" y="500"/>
                    <a:pt x="45" y="484"/>
                    <a:pt x="45" y="464"/>
                  </a:cubicBezTo>
                  <a:cubicBezTo>
                    <a:pt x="45" y="81"/>
                    <a:pt x="45" y="81"/>
                    <a:pt x="45" y="81"/>
                  </a:cubicBezTo>
                  <a:cubicBezTo>
                    <a:pt x="45" y="61"/>
                    <a:pt x="61" y="45"/>
                    <a:pt x="81" y="45"/>
                  </a:cubicBezTo>
                  <a:cubicBezTo>
                    <a:pt x="699" y="45"/>
                    <a:pt x="699" y="45"/>
                    <a:pt x="699" y="45"/>
                  </a:cubicBezTo>
                  <a:cubicBezTo>
                    <a:pt x="719" y="45"/>
                    <a:pt x="735" y="61"/>
                    <a:pt x="735" y="81"/>
                  </a:cubicBezTo>
                  <a:cubicBezTo>
                    <a:pt x="735" y="250"/>
                    <a:pt x="735" y="250"/>
                    <a:pt x="735" y="250"/>
                  </a:cubicBezTo>
                  <a:cubicBezTo>
                    <a:pt x="637" y="250"/>
                    <a:pt x="637" y="250"/>
                    <a:pt x="637" y="250"/>
                  </a:cubicBezTo>
                  <a:cubicBezTo>
                    <a:pt x="585" y="250"/>
                    <a:pt x="542" y="293"/>
                    <a:pt x="542" y="345"/>
                  </a:cubicBezTo>
                  <a:cubicBezTo>
                    <a:pt x="542" y="500"/>
                    <a:pt x="542" y="500"/>
                    <a:pt x="542" y="500"/>
                  </a:cubicBezTo>
                  <a:lnTo>
                    <a:pt x="341" y="500"/>
                  </a:lnTo>
                  <a:close/>
                  <a:moveTo>
                    <a:pt x="1460" y="824"/>
                  </a:moveTo>
                  <a:cubicBezTo>
                    <a:pt x="1460" y="852"/>
                    <a:pt x="1438" y="874"/>
                    <a:pt x="1410" y="874"/>
                  </a:cubicBezTo>
                  <a:cubicBezTo>
                    <a:pt x="1344" y="874"/>
                    <a:pt x="1344" y="874"/>
                    <a:pt x="1344" y="874"/>
                  </a:cubicBezTo>
                  <a:cubicBezTo>
                    <a:pt x="1323" y="874"/>
                    <a:pt x="1305" y="892"/>
                    <a:pt x="1305" y="913"/>
                  </a:cubicBezTo>
                  <a:cubicBezTo>
                    <a:pt x="1305" y="1030"/>
                    <a:pt x="1305" y="1030"/>
                    <a:pt x="1305" y="1030"/>
                  </a:cubicBezTo>
                  <a:cubicBezTo>
                    <a:pt x="1149" y="898"/>
                    <a:pt x="1149" y="898"/>
                    <a:pt x="1149" y="898"/>
                  </a:cubicBezTo>
                  <a:cubicBezTo>
                    <a:pt x="1131" y="883"/>
                    <a:pt x="1108" y="874"/>
                    <a:pt x="1084" y="874"/>
                  </a:cubicBezTo>
                  <a:cubicBezTo>
                    <a:pt x="637" y="874"/>
                    <a:pt x="637" y="874"/>
                    <a:pt x="637" y="874"/>
                  </a:cubicBezTo>
                  <a:cubicBezTo>
                    <a:pt x="610" y="874"/>
                    <a:pt x="587" y="852"/>
                    <a:pt x="587" y="824"/>
                  </a:cubicBezTo>
                  <a:cubicBezTo>
                    <a:pt x="587" y="345"/>
                    <a:pt x="587" y="345"/>
                    <a:pt x="587" y="345"/>
                  </a:cubicBezTo>
                  <a:cubicBezTo>
                    <a:pt x="587" y="318"/>
                    <a:pt x="610" y="295"/>
                    <a:pt x="637" y="295"/>
                  </a:cubicBezTo>
                  <a:cubicBezTo>
                    <a:pt x="1410" y="295"/>
                    <a:pt x="1410" y="295"/>
                    <a:pt x="1410" y="295"/>
                  </a:cubicBezTo>
                  <a:cubicBezTo>
                    <a:pt x="1438" y="295"/>
                    <a:pt x="1460" y="318"/>
                    <a:pt x="1460" y="345"/>
                  </a:cubicBezTo>
                  <a:lnTo>
                    <a:pt x="1460" y="8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1" name="Freeform 7"/>
            <p:cNvSpPr/>
            <p:nvPr/>
          </p:nvSpPr>
          <p:spPr bwMode="auto">
            <a:xfrm>
              <a:off x="6208713" y="3227388"/>
              <a:ext cx="1833563" cy="173037"/>
            </a:xfrm>
            <a:custGeom>
              <a:avLst/>
              <a:gdLst>
                <a:gd name="T0" fmla="*/ 489 w 489"/>
                <a:gd name="T1" fmla="*/ 23 h 46"/>
                <a:gd name="T2" fmla="*/ 467 w 489"/>
                <a:gd name="T3" fmla="*/ 46 h 46"/>
                <a:gd name="T4" fmla="*/ 23 w 489"/>
                <a:gd name="T5" fmla="*/ 46 h 46"/>
                <a:gd name="T6" fmla="*/ 0 w 489"/>
                <a:gd name="T7" fmla="*/ 23 h 46"/>
                <a:gd name="T8" fmla="*/ 23 w 489"/>
                <a:gd name="T9" fmla="*/ 0 h 46"/>
                <a:gd name="T10" fmla="*/ 467 w 489"/>
                <a:gd name="T11" fmla="*/ 0 h 46"/>
                <a:gd name="T12" fmla="*/ 489 w 489"/>
                <a:gd name="T13" fmla="*/ 2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9" h="46">
                  <a:moveTo>
                    <a:pt x="489" y="23"/>
                  </a:moveTo>
                  <a:cubicBezTo>
                    <a:pt x="489" y="35"/>
                    <a:pt x="479" y="46"/>
                    <a:pt x="467" y="46"/>
                  </a:cubicBezTo>
                  <a:cubicBezTo>
                    <a:pt x="23" y="46"/>
                    <a:pt x="23" y="46"/>
                    <a:pt x="23" y="46"/>
                  </a:cubicBezTo>
                  <a:cubicBezTo>
                    <a:pt x="10" y="46"/>
                    <a:pt x="0" y="35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479" y="0"/>
                    <a:pt x="489" y="10"/>
                    <a:pt x="489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2" name="Freeform 8"/>
            <p:cNvSpPr/>
            <p:nvPr/>
          </p:nvSpPr>
          <p:spPr bwMode="auto">
            <a:xfrm>
              <a:off x="6208713" y="3786188"/>
              <a:ext cx="1833563" cy="168275"/>
            </a:xfrm>
            <a:custGeom>
              <a:avLst/>
              <a:gdLst>
                <a:gd name="T0" fmla="*/ 489 w 489"/>
                <a:gd name="T1" fmla="*/ 22 h 45"/>
                <a:gd name="T2" fmla="*/ 467 w 489"/>
                <a:gd name="T3" fmla="*/ 45 h 45"/>
                <a:gd name="T4" fmla="*/ 23 w 489"/>
                <a:gd name="T5" fmla="*/ 45 h 45"/>
                <a:gd name="T6" fmla="*/ 0 w 489"/>
                <a:gd name="T7" fmla="*/ 22 h 45"/>
                <a:gd name="T8" fmla="*/ 23 w 489"/>
                <a:gd name="T9" fmla="*/ 0 h 45"/>
                <a:gd name="T10" fmla="*/ 467 w 489"/>
                <a:gd name="T11" fmla="*/ 0 h 45"/>
                <a:gd name="T12" fmla="*/ 489 w 489"/>
                <a:gd name="T13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9" h="45">
                  <a:moveTo>
                    <a:pt x="489" y="22"/>
                  </a:moveTo>
                  <a:cubicBezTo>
                    <a:pt x="489" y="35"/>
                    <a:pt x="479" y="45"/>
                    <a:pt x="467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0" y="45"/>
                    <a:pt x="0" y="35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479" y="0"/>
                    <a:pt x="489" y="10"/>
                    <a:pt x="48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3" name="Freeform 9"/>
            <p:cNvSpPr/>
            <p:nvPr/>
          </p:nvSpPr>
          <p:spPr bwMode="auto">
            <a:xfrm>
              <a:off x="3924301" y="1936750"/>
              <a:ext cx="1593850" cy="169862"/>
            </a:xfrm>
            <a:custGeom>
              <a:avLst/>
              <a:gdLst>
                <a:gd name="T0" fmla="*/ 425 w 425"/>
                <a:gd name="T1" fmla="*/ 22 h 45"/>
                <a:gd name="T2" fmla="*/ 403 w 425"/>
                <a:gd name="T3" fmla="*/ 45 h 45"/>
                <a:gd name="T4" fmla="*/ 23 w 425"/>
                <a:gd name="T5" fmla="*/ 45 h 45"/>
                <a:gd name="T6" fmla="*/ 0 w 425"/>
                <a:gd name="T7" fmla="*/ 22 h 45"/>
                <a:gd name="T8" fmla="*/ 23 w 425"/>
                <a:gd name="T9" fmla="*/ 0 h 45"/>
                <a:gd name="T10" fmla="*/ 403 w 425"/>
                <a:gd name="T11" fmla="*/ 0 h 45"/>
                <a:gd name="T12" fmla="*/ 425 w 425"/>
                <a:gd name="T13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5">
                  <a:moveTo>
                    <a:pt x="425" y="22"/>
                  </a:moveTo>
                  <a:cubicBezTo>
                    <a:pt x="425" y="35"/>
                    <a:pt x="415" y="45"/>
                    <a:pt x="403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1" y="45"/>
                    <a:pt x="0" y="35"/>
                    <a:pt x="0" y="22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403" y="0"/>
                    <a:pt x="403" y="0"/>
                    <a:pt x="403" y="0"/>
                  </a:cubicBezTo>
                  <a:cubicBezTo>
                    <a:pt x="415" y="0"/>
                    <a:pt x="425" y="10"/>
                    <a:pt x="42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4" name="Freeform 10"/>
            <p:cNvSpPr/>
            <p:nvPr/>
          </p:nvSpPr>
          <p:spPr bwMode="auto">
            <a:xfrm>
              <a:off x="3924301" y="2371725"/>
              <a:ext cx="1136650" cy="169862"/>
            </a:xfrm>
            <a:custGeom>
              <a:avLst/>
              <a:gdLst>
                <a:gd name="T0" fmla="*/ 303 w 303"/>
                <a:gd name="T1" fmla="*/ 23 h 45"/>
                <a:gd name="T2" fmla="*/ 281 w 303"/>
                <a:gd name="T3" fmla="*/ 45 h 45"/>
                <a:gd name="T4" fmla="*/ 23 w 303"/>
                <a:gd name="T5" fmla="*/ 45 h 45"/>
                <a:gd name="T6" fmla="*/ 0 w 303"/>
                <a:gd name="T7" fmla="*/ 23 h 45"/>
                <a:gd name="T8" fmla="*/ 23 w 303"/>
                <a:gd name="T9" fmla="*/ 0 h 45"/>
                <a:gd name="T10" fmla="*/ 281 w 303"/>
                <a:gd name="T11" fmla="*/ 0 h 45"/>
                <a:gd name="T12" fmla="*/ 303 w 303"/>
                <a:gd name="T13" fmla="*/ 2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5">
                  <a:moveTo>
                    <a:pt x="303" y="23"/>
                  </a:moveTo>
                  <a:cubicBezTo>
                    <a:pt x="303" y="35"/>
                    <a:pt x="293" y="45"/>
                    <a:pt x="281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11" y="45"/>
                    <a:pt x="0" y="35"/>
                    <a:pt x="0" y="23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25" name="Freeform 6"/>
          <p:cNvSpPr/>
          <p:nvPr/>
        </p:nvSpPr>
        <p:spPr bwMode="auto">
          <a:xfrm>
            <a:off x="3211785" y="296368"/>
            <a:ext cx="8975455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-1" fmla="*/ 7021 w 10000"/>
              <a:gd name="connsiteY0-2" fmla="*/ 0 h 10000"/>
              <a:gd name="connsiteX1-3" fmla="*/ 0 w 10000"/>
              <a:gd name="connsiteY1-4" fmla="*/ 0 h 10000"/>
              <a:gd name="connsiteX2-5" fmla="*/ 197 w 10000"/>
              <a:gd name="connsiteY2-6" fmla="*/ 5024 h 10000"/>
              <a:gd name="connsiteX3-7" fmla="*/ 0 w 10000"/>
              <a:gd name="connsiteY3-8" fmla="*/ 10000 h 10000"/>
              <a:gd name="connsiteX4-9" fmla="*/ 10000 w 10000"/>
              <a:gd name="connsiteY4-10" fmla="*/ 10000 h 10000"/>
              <a:gd name="connsiteX5-11" fmla="*/ 7736 w 10000"/>
              <a:gd name="connsiteY5-12" fmla="*/ 5574 h 10000"/>
              <a:gd name="connsiteX6-13" fmla="*/ 7021 w 10000"/>
              <a:gd name="connsiteY6-14" fmla="*/ 0 h 10000"/>
              <a:gd name="connsiteX0-15" fmla="*/ 7021 w 7736"/>
              <a:gd name="connsiteY0-16" fmla="*/ 0 h 10038"/>
              <a:gd name="connsiteX1-17" fmla="*/ 0 w 7736"/>
              <a:gd name="connsiteY1-18" fmla="*/ 0 h 10038"/>
              <a:gd name="connsiteX2-19" fmla="*/ 197 w 7736"/>
              <a:gd name="connsiteY2-20" fmla="*/ 5024 h 10038"/>
              <a:gd name="connsiteX3-21" fmla="*/ 0 w 7736"/>
              <a:gd name="connsiteY3-22" fmla="*/ 10000 h 10038"/>
              <a:gd name="connsiteX4-23" fmla="*/ 7017 w 7736"/>
              <a:gd name="connsiteY4-24" fmla="*/ 10038 h 10038"/>
              <a:gd name="connsiteX5-25" fmla="*/ 7736 w 7736"/>
              <a:gd name="connsiteY5-26" fmla="*/ 5574 h 10038"/>
              <a:gd name="connsiteX6-27" fmla="*/ 7021 w 7736"/>
              <a:gd name="connsiteY6-28" fmla="*/ 0 h 10038"/>
              <a:gd name="connsiteX0-29" fmla="*/ 9076 w 9316"/>
              <a:gd name="connsiteY0-30" fmla="*/ 0 h 10000"/>
              <a:gd name="connsiteX1-31" fmla="*/ 0 w 9316"/>
              <a:gd name="connsiteY1-32" fmla="*/ 0 h 10000"/>
              <a:gd name="connsiteX2-33" fmla="*/ 255 w 9316"/>
              <a:gd name="connsiteY2-34" fmla="*/ 5005 h 10000"/>
              <a:gd name="connsiteX3-35" fmla="*/ 0 w 9316"/>
              <a:gd name="connsiteY3-36" fmla="*/ 9962 h 10000"/>
              <a:gd name="connsiteX4-37" fmla="*/ 9071 w 9316"/>
              <a:gd name="connsiteY4-38" fmla="*/ 10000 h 10000"/>
              <a:gd name="connsiteX5-39" fmla="*/ 9316 w 9316"/>
              <a:gd name="connsiteY5-40" fmla="*/ 5668 h 10000"/>
              <a:gd name="connsiteX6-41" fmla="*/ 9076 w 9316"/>
              <a:gd name="connsiteY6-42" fmla="*/ 0 h 10000"/>
              <a:gd name="connsiteX0-43" fmla="*/ 9742 w 10000"/>
              <a:gd name="connsiteY0-44" fmla="*/ 0 h 10000"/>
              <a:gd name="connsiteX1-45" fmla="*/ 0 w 10000"/>
              <a:gd name="connsiteY1-46" fmla="*/ 0 h 10000"/>
              <a:gd name="connsiteX2-47" fmla="*/ 274 w 10000"/>
              <a:gd name="connsiteY2-48" fmla="*/ 5005 h 10000"/>
              <a:gd name="connsiteX3-49" fmla="*/ 0 w 10000"/>
              <a:gd name="connsiteY3-50" fmla="*/ 9962 h 10000"/>
              <a:gd name="connsiteX4-51" fmla="*/ 9737 w 10000"/>
              <a:gd name="connsiteY4-52" fmla="*/ 10000 h 10000"/>
              <a:gd name="connsiteX5-53" fmla="*/ 10000 w 10000"/>
              <a:gd name="connsiteY5-54" fmla="*/ 5668 h 10000"/>
              <a:gd name="connsiteX6-55" fmla="*/ 9742 w 10000"/>
              <a:gd name="connsiteY6-56" fmla="*/ 0 h 10000"/>
              <a:gd name="connsiteX0-57" fmla="*/ 9742 w 9877"/>
              <a:gd name="connsiteY0-58" fmla="*/ 0 h 10000"/>
              <a:gd name="connsiteX1-59" fmla="*/ 0 w 9877"/>
              <a:gd name="connsiteY1-60" fmla="*/ 0 h 10000"/>
              <a:gd name="connsiteX2-61" fmla="*/ 274 w 9877"/>
              <a:gd name="connsiteY2-62" fmla="*/ 5005 h 10000"/>
              <a:gd name="connsiteX3-63" fmla="*/ 0 w 9877"/>
              <a:gd name="connsiteY3-64" fmla="*/ 9962 h 10000"/>
              <a:gd name="connsiteX4-65" fmla="*/ 9737 w 9877"/>
              <a:gd name="connsiteY4-66" fmla="*/ 10000 h 10000"/>
              <a:gd name="connsiteX5-67" fmla="*/ 9738 w 9877"/>
              <a:gd name="connsiteY5-68" fmla="*/ 5783 h 10000"/>
              <a:gd name="connsiteX6-69" fmla="*/ 9742 w 9877"/>
              <a:gd name="connsiteY6-70" fmla="*/ 0 h 10000"/>
              <a:gd name="connsiteX0-71" fmla="*/ 9863 w 9991"/>
              <a:gd name="connsiteY0-72" fmla="*/ 0 h 10000"/>
              <a:gd name="connsiteX1-73" fmla="*/ 0 w 9991"/>
              <a:gd name="connsiteY1-74" fmla="*/ 0 h 10000"/>
              <a:gd name="connsiteX2-75" fmla="*/ 277 w 9991"/>
              <a:gd name="connsiteY2-76" fmla="*/ 5005 h 10000"/>
              <a:gd name="connsiteX3-77" fmla="*/ 0 w 9991"/>
              <a:gd name="connsiteY3-78" fmla="*/ 9962 h 10000"/>
              <a:gd name="connsiteX4-79" fmla="*/ 9858 w 9991"/>
              <a:gd name="connsiteY4-80" fmla="*/ 10000 h 10000"/>
              <a:gd name="connsiteX5-81" fmla="*/ 9817 w 9991"/>
              <a:gd name="connsiteY5-82" fmla="*/ 5783 h 10000"/>
              <a:gd name="connsiteX6-83" fmla="*/ 9863 w 9991"/>
              <a:gd name="connsiteY6-84" fmla="*/ 0 h 10000"/>
              <a:gd name="connsiteX0-85" fmla="*/ 9872 w 10014"/>
              <a:gd name="connsiteY0-86" fmla="*/ 0 h 10000"/>
              <a:gd name="connsiteX1-87" fmla="*/ 0 w 10014"/>
              <a:gd name="connsiteY1-88" fmla="*/ 0 h 10000"/>
              <a:gd name="connsiteX2-89" fmla="*/ 277 w 10014"/>
              <a:gd name="connsiteY2-90" fmla="*/ 5005 h 10000"/>
              <a:gd name="connsiteX3-91" fmla="*/ 0 w 10014"/>
              <a:gd name="connsiteY3-92" fmla="*/ 9962 h 10000"/>
              <a:gd name="connsiteX4-93" fmla="*/ 9867 w 10014"/>
              <a:gd name="connsiteY4-94" fmla="*/ 10000 h 10000"/>
              <a:gd name="connsiteX5-95" fmla="*/ 9890 w 10014"/>
              <a:gd name="connsiteY5-96" fmla="*/ 5745 h 10000"/>
              <a:gd name="connsiteX6-97" fmla="*/ 9872 w 10014"/>
              <a:gd name="connsiteY6-98" fmla="*/ 0 h 10000"/>
              <a:gd name="connsiteX0-99" fmla="*/ 9872 w 10030"/>
              <a:gd name="connsiteY0-100" fmla="*/ 0 h 10000"/>
              <a:gd name="connsiteX1-101" fmla="*/ 0 w 10030"/>
              <a:gd name="connsiteY1-102" fmla="*/ 0 h 10000"/>
              <a:gd name="connsiteX2-103" fmla="*/ 277 w 10030"/>
              <a:gd name="connsiteY2-104" fmla="*/ 5005 h 10000"/>
              <a:gd name="connsiteX3-105" fmla="*/ 0 w 10030"/>
              <a:gd name="connsiteY3-106" fmla="*/ 9962 h 10000"/>
              <a:gd name="connsiteX4-107" fmla="*/ 9867 w 10030"/>
              <a:gd name="connsiteY4-108" fmla="*/ 10000 h 10000"/>
              <a:gd name="connsiteX5-109" fmla="*/ 9890 w 10030"/>
              <a:gd name="connsiteY5-110" fmla="*/ 5745 h 10000"/>
              <a:gd name="connsiteX6-111" fmla="*/ 9872 w 10030"/>
              <a:gd name="connsiteY6-112" fmla="*/ 0 h 10000"/>
              <a:gd name="connsiteX0-113" fmla="*/ 9872 w 9921"/>
              <a:gd name="connsiteY0-114" fmla="*/ 0 h 10000"/>
              <a:gd name="connsiteX1-115" fmla="*/ 0 w 9921"/>
              <a:gd name="connsiteY1-116" fmla="*/ 0 h 10000"/>
              <a:gd name="connsiteX2-117" fmla="*/ 277 w 9921"/>
              <a:gd name="connsiteY2-118" fmla="*/ 5005 h 10000"/>
              <a:gd name="connsiteX3-119" fmla="*/ 0 w 9921"/>
              <a:gd name="connsiteY3-120" fmla="*/ 9962 h 10000"/>
              <a:gd name="connsiteX4-121" fmla="*/ 9867 w 9921"/>
              <a:gd name="connsiteY4-122" fmla="*/ 10000 h 10000"/>
              <a:gd name="connsiteX5-123" fmla="*/ 9890 w 9921"/>
              <a:gd name="connsiteY5-124" fmla="*/ 5745 h 10000"/>
              <a:gd name="connsiteX6-125" fmla="*/ 9872 w 9921"/>
              <a:gd name="connsiteY6-126" fmla="*/ 0 h 10000"/>
              <a:gd name="connsiteX0-127" fmla="*/ 9951 w 9974"/>
              <a:gd name="connsiteY0-128" fmla="*/ 0 h 10000"/>
              <a:gd name="connsiteX1-129" fmla="*/ 0 w 9974"/>
              <a:gd name="connsiteY1-130" fmla="*/ 0 h 10000"/>
              <a:gd name="connsiteX2-131" fmla="*/ 279 w 9974"/>
              <a:gd name="connsiteY2-132" fmla="*/ 5005 h 10000"/>
              <a:gd name="connsiteX3-133" fmla="*/ 0 w 9974"/>
              <a:gd name="connsiteY3-134" fmla="*/ 9962 h 10000"/>
              <a:gd name="connsiteX4-135" fmla="*/ 9946 w 9974"/>
              <a:gd name="connsiteY4-136" fmla="*/ 10000 h 10000"/>
              <a:gd name="connsiteX5-137" fmla="*/ 9969 w 9974"/>
              <a:gd name="connsiteY5-138" fmla="*/ 5745 h 10000"/>
              <a:gd name="connsiteX6-139" fmla="*/ 9951 w 9974"/>
              <a:gd name="connsiteY6-140" fmla="*/ 0 h 10000"/>
              <a:gd name="connsiteX0-141" fmla="*/ 9977 w 10001"/>
              <a:gd name="connsiteY0-142" fmla="*/ 0 h 10000"/>
              <a:gd name="connsiteX1-143" fmla="*/ 0 w 10001"/>
              <a:gd name="connsiteY1-144" fmla="*/ 0 h 10000"/>
              <a:gd name="connsiteX2-145" fmla="*/ 280 w 10001"/>
              <a:gd name="connsiteY2-146" fmla="*/ 5005 h 10000"/>
              <a:gd name="connsiteX3-147" fmla="*/ 0 w 10001"/>
              <a:gd name="connsiteY3-148" fmla="*/ 9962 h 10000"/>
              <a:gd name="connsiteX4-149" fmla="*/ 9972 w 10001"/>
              <a:gd name="connsiteY4-150" fmla="*/ 10000 h 10000"/>
              <a:gd name="connsiteX5-151" fmla="*/ 9995 w 10001"/>
              <a:gd name="connsiteY5-152" fmla="*/ 5745 h 10000"/>
              <a:gd name="connsiteX6-153" fmla="*/ 9977 w 10001"/>
              <a:gd name="connsiteY6-154" fmla="*/ 0 h 10000"/>
              <a:gd name="connsiteX0-155" fmla="*/ 9977 w 10001"/>
              <a:gd name="connsiteY0-156" fmla="*/ 0 h 10000"/>
              <a:gd name="connsiteX1-157" fmla="*/ 0 w 10001"/>
              <a:gd name="connsiteY1-158" fmla="*/ 0 h 10000"/>
              <a:gd name="connsiteX2-159" fmla="*/ 280 w 10001"/>
              <a:gd name="connsiteY2-160" fmla="*/ 5005 h 10000"/>
              <a:gd name="connsiteX3-161" fmla="*/ 0 w 10001"/>
              <a:gd name="connsiteY3-162" fmla="*/ 9962 h 10000"/>
              <a:gd name="connsiteX4-163" fmla="*/ 9972 w 10001"/>
              <a:gd name="connsiteY4-164" fmla="*/ 10000 h 10000"/>
              <a:gd name="connsiteX5-165" fmla="*/ 9995 w 10001"/>
              <a:gd name="connsiteY5-166" fmla="*/ 5745 h 10000"/>
              <a:gd name="connsiteX6-167" fmla="*/ 9977 w 10001"/>
              <a:gd name="connsiteY6-168" fmla="*/ 0 h 10000"/>
              <a:gd name="connsiteX0-169" fmla="*/ 9977 w 10001"/>
              <a:gd name="connsiteY0-170" fmla="*/ 0 h 10000"/>
              <a:gd name="connsiteX1-171" fmla="*/ 0 w 10001"/>
              <a:gd name="connsiteY1-172" fmla="*/ 0 h 10000"/>
              <a:gd name="connsiteX2-173" fmla="*/ 280 w 10001"/>
              <a:gd name="connsiteY2-174" fmla="*/ 5005 h 10000"/>
              <a:gd name="connsiteX3-175" fmla="*/ 0 w 10001"/>
              <a:gd name="connsiteY3-176" fmla="*/ 9962 h 10000"/>
              <a:gd name="connsiteX4-177" fmla="*/ 9972 w 10001"/>
              <a:gd name="connsiteY4-178" fmla="*/ 10000 h 10000"/>
              <a:gd name="connsiteX5-179" fmla="*/ 9995 w 10001"/>
              <a:gd name="connsiteY5-180" fmla="*/ 5745 h 10000"/>
              <a:gd name="connsiteX6-181" fmla="*/ 9977 w 10001"/>
              <a:gd name="connsiteY6-182" fmla="*/ 0 h 10000"/>
              <a:gd name="connsiteX0-183" fmla="*/ 9977 w 9995"/>
              <a:gd name="connsiteY0-184" fmla="*/ 0 h 10000"/>
              <a:gd name="connsiteX1-185" fmla="*/ 0 w 9995"/>
              <a:gd name="connsiteY1-186" fmla="*/ 0 h 10000"/>
              <a:gd name="connsiteX2-187" fmla="*/ 280 w 9995"/>
              <a:gd name="connsiteY2-188" fmla="*/ 5005 h 10000"/>
              <a:gd name="connsiteX3-189" fmla="*/ 0 w 9995"/>
              <a:gd name="connsiteY3-190" fmla="*/ 9962 h 10000"/>
              <a:gd name="connsiteX4-191" fmla="*/ 9972 w 9995"/>
              <a:gd name="connsiteY4-192" fmla="*/ 10000 h 10000"/>
              <a:gd name="connsiteX5-193" fmla="*/ 9995 w 9995"/>
              <a:gd name="connsiteY5-194" fmla="*/ 5745 h 10000"/>
              <a:gd name="connsiteX6-195" fmla="*/ 9977 w 9995"/>
              <a:gd name="connsiteY6-196" fmla="*/ 0 h 10000"/>
              <a:gd name="connsiteX0-197" fmla="*/ 9999 w 10000"/>
              <a:gd name="connsiteY0-198" fmla="*/ 0 h 10000"/>
              <a:gd name="connsiteX1-199" fmla="*/ 0 w 10000"/>
              <a:gd name="connsiteY1-200" fmla="*/ 0 h 10000"/>
              <a:gd name="connsiteX2-201" fmla="*/ 280 w 10000"/>
              <a:gd name="connsiteY2-202" fmla="*/ 5005 h 10000"/>
              <a:gd name="connsiteX3-203" fmla="*/ 0 w 10000"/>
              <a:gd name="connsiteY3-204" fmla="*/ 9962 h 10000"/>
              <a:gd name="connsiteX4-205" fmla="*/ 9977 w 10000"/>
              <a:gd name="connsiteY4-206" fmla="*/ 10000 h 10000"/>
              <a:gd name="connsiteX5-207" fmla="*/ 10000 w 10000"/>
              <a:gd name="connsiteY5-208" fmla="*/ 5745 h 10000"/>
              <a:gd name="connsiteX6-209" fmla="*/ 9999 w 10000"/>
              <a:gd name="connsiteY6-210" fmla="*/ 0 h 10000"/>
              <a:gd name="connsiteX0-211" fmla="*/ 9999 w 10004"/>
              <a:gd name="connsiteY0-212" fmla="*/ 0 h 10000"/>
              <a:gd name="connsiteX1-213" fmla="*/ 0 w 10004"/>
              <a:gd name="connsiteY1-214" fmla="*/ 0 h 10000"/>
              <a:gd name="connsiteX2-215" fmla="*/ 280 w 10004"/>
              <a:gd name="connsiteY2-216" fmla="*/ 5005 h 10000"/>
              <a:gd name="connsiteX3-217" fmla="*/ 0 w 10004"/>
              <a:gd name="connsiteY3-218" fmla="*/ 9962 h 10000"/>
              <a:gd name="connsiteX4-219" fmla="*/ 10000 w 10004"/>
              <a:gd name="connsiteY4-220" fmla="*/ 10000 h 10000"/>
              <a:gd name="connsiteX5-221" fmla="*/ 10000 w 10004"/>
              <a:gd name="connsiteY5-222" fmla="*/ 5745 h 10000"/>
              <a:gd name="connsiteX6-223" fmla="*/ 9999 w 10004"/>
              <a:gd name="connsiteY6-224" fmla="*/ 0 h 10000"/>
              <a:gd name="connsiteX0-225" fmla="*/ 9999 w 10000"/>
              <a:gd name="connsiteY0-226" fmla="*/ 0 h 10000"/>
              <a:gd name="connsiteX1-227" fmla="*/ 0 w 10000"/>
              <a:gd name="connsiteY1-228" fmla="*/ 0 h 10000"/>
              <a:gd name="connsiteX2-229" fmla="*/ 280 w 10000"/>
              <a:gd name="connsiteY2-230" fmla="*/ 5005 h 10000"/>
              <a:gd name="connsiteX3-231" fmla="*/ 0 w 10000"/>
              <a:gd name="connsiteY3-232" fmla="*/ 9962 h 10000"/>
              <a:gd name="connsiteX4-233" fmla="*/ 10000 w 10000"/>
              <a:gd name="connsiteY4-234" fmla="*/ 10000 h 10000"/>
              <a:gd name="connsiteX5-235" fmla="*/ 10000 w 10000"/>
              <a:gd name="connsiteY5-236" fmla="*/ 5745 h 10000"/>
              <a:gd name="connsiteX6-237" fmla="*/ 9999 w 10000"/>
              <a:gd name="connsiteY6-238" fmla="*/ 0 h 10000"/>
              <a:gd name="connsiteX0-239" fmla="*/ 14796 w 14796"/>
              <a:gd name="connsiteY0-240" fmla="*/ 0 h 10000"/>
              <a:gd name="connsiteX1-241" fmla="*/ 0 w 14796"/>
              <a:gd name="connsiteY1-242" fmla="*/ 0 h 10000"/>
              <a:gd name="connsiteX2-243" fmla="*/ 280 w 14796"/>
              <a:gd name="connsiteY2-244" fmla="*/ 5005 h 10000"/>
              <a:gd name="connsiteX3-245" fmla="*/ 0 w 14796"/>
              <a:gd name="connsiteY3-246" fmla="*/ 9962 h 10000"/>
              <a:gd name="connsiteX4-247" fmla="*/ 10000 w 14796"/>
              <a:gd name="connsiteY4-248" fmla="*/ 10000 h 10000"/>
              <a:gd name="connsiteX5-249" fmla="*/ 10000 w 14796"/>
              <a:gd name="connsiteY5-250" fmla="*/ 5745 h 10000"/>
              <a:gd name="connsiteX6-251" fmla="*/ 14796 w 14796"/>
              <a:gd name="connsiteY6-252" fmla="*/ 0 h 10000"/>
              <a:gd name="connsiteX0-253" fmla="*/ 14796 w 14796"/>
              <a:gd name="connsiteY0-254" fmla="*/ 0 h 9968"/>
              <a:gd name="connsiteX1-255" fmla="*/ 0 w 14796"/>
              <a:gd name="connsiteY1-256" fmla="*/ 0 h 9968"/>
              <a:gd name="connsiteX2-257" fmla="*/ 280 w 14796"/>
              <a:gd name="connsiteY2-258" fmla="*/ 5005 h 9968"/>
              <a:gd name="connsiteX3-259" fmla="*/ 0 w 14796"/>
              <a:gd name="connsiteY3-260" fmla="*/ 9962 h 9968"/>
              <a:gd name="connsiteX4-261" fmla="*/ 14788 w 14796"/>
              <a:gd name="connsiteY4-262" fmla="*/ 9968 h 9968"/>
              <a:gd name="connsiteX5-263" fmla="*/ 10000 w 14796"/>
              <a:gd name="connsiteY5-264" fmla="*/ 5745 h 9968"/>
              <a:gd name="connsiteX6-265" fmla="*/ 14796 w 14796"/>
              <a:gd name="connsiteY6-266" fmla="*/ 0 h 9968"/>
              <a:gd name="connsiteX0-267" fmla="*/ 10000 w 10000"/>
              <a:gd name="connsiteY0-268" fmla="*/ 0 h 10000"/>
              <a:gd name="connsiteX1-269" fmla="*/ 0 w 10000"/>
              <a:gd name="connsiteY1-270" fmla="*/ 0 h 10000"/>
              <a:gd name="connsiteX2-271" fmla="*/ 189 w 10000"/>
              <a:gd name="connsiteY2-272" fmla="*/ 5021 h 10000"/>
              <a:gd name="connsiteX3-273" fmla="*/ 0 w 10000"/>
              <a:gd name="connsiteY3-274" fmla="*/ 9994 h 10000"/>
              <a:gd name="connsiteX4-275" fmla="*/ 9995 w 10000"/>
              <a:gd name="connsiteY4-276" fmla="*/ 10000 h 10000"/>
              <a:gd name="connsiteX5-277" fmla="*/ 9998 w 10000"/>
              <a:gd name="connsiteY5-278" fmla="*/ 6152 h 10000"/>
              <a:gd name="connsiteX6-279" fmla="*/ 10000 w 10000"/>
              <a:gd name="connsiteY6-280" fmla="*/ 0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26" name="Freeform 11"/>
          <p:cNvSpPr/>
          <p:nvPr/>
        </p:nvSpPr>
        <p:spPr bwMode="auto">
          <a:xfrm>
            <a:off x="3106455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#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/>
          <p:cNvSpPr txBox="1"/>
          <p:nvPr/>
        </p:nvSpPr>
        <p:spPr bwMode="auto">
          <a:xfrm>
            <a:off x="1594877" y="408780"/>
            <a:ext cx="1664752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目标</a:t>
            </a:r>
            <a:endParaRPr lang="en-US" altLang="zh-CN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43199" y="440668"/>
            <a:ext cx="533761" cy="533470"/>
            <a:chOff x="2960687" y="4865687"/>
            <a:chExt cx="1698626" cy="1697038"/>
          </a:xfrm>
          <a:solidFill>
            <a:schemeClr val="bg1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2960687" y="5251450"/>
              <a:ext cx="1311275" cy="1311275"/>
            </a:xfrm>
            <a:custGeom>
              <a:avLst/>
              <a:gdLst>
                <a:gd name="T0" fmla="*/ 1114 w 1293"/>
                <a:gd name="T1" fmla="*/ 294 h 1293"/>
                <a:gd name="T2" fmla="*/ 1233 w 1293"/>
                <a:gd name="T3" fmla="*/ 647 h 1293"/>
                <a:gd name="T4" fmla="*/ 647 w 1293"/>
                <a:gd name="T5" fmla="*/ 1233 h 1293"/>
                <a:gd name="T6" fmla="*/ 60 w 1293"/>
                <a:gd name="T7" fmla="*/ 647 h 1293"/>
                <a:gd name="T8" fmla="*/ 647 w 1293"/>
                <a:gd name="T9" fmla="*/ 60 h 1293"/>
                <a:gd name="T10" fmla="*/ 1001 w 1293"/>
                <a:gd name="T11" fmla="*/ 180 h 1293"/>
                <a:gd name="T12" fmla="*/ 1044 w 1293"/>
                <a:gd name="T13" fmla="*/ 137 h 1293"/>
                <a:gd name="T14" fmla="*/ 647 w 1293"/>
                <a:gd name="T15" fmla="*/ 0 h 1293"/>
                <a:gd name="T16" fmla="*/ 0 w 1293"/>
                <a:gd name="T17" fmla="*/ 647 h 1293"/>
                <a:gd name="T18" fmla="*/ 647 w 1293"/>
                <a:gd name="T19" fmla="*/ 1293 h 1293"/>
                <a:gd name="T20" fmla="*/ 1293 w 1293"/>
                <a:gd name="T21" fmla="*/ 647 h 1293"/>
                <a:gd name="T22" fmla="*/ 1157 w 1293"/>
                <a:gd name="T23" fmla="*/ 251 h 1293"/>
                <a:gd name="T24" fmla="*/ 1114 w 1293"/>
                <a:gd name="T25" fmla="*/ 294 h 1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93" h="1293">
                  <a:moveTo>
                    <a:pt x="1114" y="294"/>
                  </a:moveTo>
                  <a:cubicBezTo>
                    <a:pt x="1189" y="392"/>
                    <a:pt x="1233" y="514"/>
                    <a:pt x="1233" y="647"/>
                  </a:cubicBezTo>
                  <a:cubicBezTo>
                    <a:pt x="1233" y="970"/>
                    <a:pt x="970" y="1233"/>
                    <a:pt x="647" y="1233"/>
                  </a:cubicBezTo>
                  <a:cubicBezTo>
                    <a:pt x="323" y="1233"/>
                    <a:pt x="60" y="970"/>
                    <a:pt x="60" y="647"/>
                  </a:cubicBezTo>
                  <a:cubicBezTo>
                    <a:pt x="60" y="323"/>
                    <a:pt x="323" y="60"/>
                    <a:pt x="647" y="60"/>
                  </a:cubicBezTo>
                  <a:cubicBezTo>
                    <a:pt x="780" y="60"/>
                    <a:pt x="903" y="105"/>
                    <a:pt x="1001" y="180"/>
                  </a:cubicBezTo>
                  <a:cubicBezTo>
                    <a:pt x="1044" y="137"/>
                    <a:pt x="1044" y="137"/>
                    <a:pt x="1044" y="137"/>
                  </a:cubicBezTo>
                  <a:cubicBezTo>
                    <a:pt x="934" y="52"/>
                    <a:pt x="796" y="0"/>
                    <a:pt x="647" y="0"/>
                  </a:cubicBezTo>
                  <a:cubicBezTo>
                    <a:pt x="290" y="0"/>
                    <a:pt x="0" y="290"/>
                    <a:pt x="0" y="647"/>
                  </a:cubicBezTo>
                  <a:cubicBezTo>
                    <a:pt x="0" y="1003"/>
                    <a:pt x="290" y="1293"/>
                    <a:pt x="647" y="1293"/>
                  </a:cubicBezTo>
                  <a:cubicBezTo>
                    <a:pt x="1003" y="1293"/>
                    <a:pt x="1293" y="1003"/>
                    <a:pt x="1293" y="647"/>
                  </a:cubicBezTo>
                  <a:cubicBezTo>
                    <a:pt x="1293" y="498"/>
                    <a:pt x="1242" y="360"/>
                    <a:pt x="1157" y="251"/>
                  </a:cubicBezTo>
                  <a:lnTo>
                    <a:pt x="1114" y="2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3168650" y="5459413"/>
              <a:ext cx="895350" cy="895350"/>
            </a:xfrm>
            <a:custGeom>
              <a:avLst/>
              <a:gdLst>
                <a:gd name="T0" fmla="*/ 762 w 883"/>
                <a:gd name="T1" fmla="*/ 235 h 883"/>
                <a:gd name="T2" fmla="*/ 823 w 883"/>
                <a:gd name="T3" fmla="*/ 442 h 883"/>
                <a:gd name="T4" fmla="*/ 442 w 883"/>
                <a:gd name="T5" fmla="*/ 823 h 883"/>
                <a:gd name="T6" fmla="*/ 60 w 883"/>
                <a:gd name="T7" fmla="*/ 442 h 883"/>
                <a:gd name="T8" fmla="*/ 442 w 883"/>
                <a:gd name="T9" fmla="*/ 60 h 883"/>
                <a:gd name="T10" fmla="*/ 649 w 883"/>
                <a:gd name="T11" fmla="*/ 122 h 883"/>
                <a:gd name="T12" fmla="*/ 692 w 883"/>
                <a:gd name="T13" fmla="*/ 78 h 883"/>
                <a:gd name="T14" fmla="*/ 442 w 883"/>
                <a:gd name="T15" fmla="*/ 0 h 883"/>
                <a:gd name="T16" fmla="*/ 0 w 883"/>
                <a:gd name="T17" fmla="*/ 442 h 883"/>
                <a:gd name="T18" fmla="*/ 442 w 883"/>
                <a:gd name="T19" fmla="*/ 883 h 883"/>
                <a:gd name="T20" fmla="*/ 883 w 883"/>
                <a:gd name="T21" fmla="*/ 442 h 883"/>
                <a:gd name="T22" fmla="*/ 806 w 883"/>
                <a:gd name="T23" fmla="*/ 192 h 883"/>
                <a:gd name="T24" fmla="*/ 762 w 883"/>
                <a:gd name="T25" fmla="*/ 235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3" h="883">
                  <a:moveTo>
                    <a:pt x="762" y="235"/>
                  </a:moveTo>
                  <a:cubicBezTo>
                    <a:pt x="801" y="295"/>
                    <a:pt x="823" y="366"/>
                    <a:pt x="823" y="442"/>
                  </a:cubicBezTo>
                  <a:cubicBezTo>
                    <a:pt x="823" y="652"/>
                    <a:pt x="652" y="823"/>
                    <a:pt x="442" y="823"/>
                  </a:cubicBezTo>
                  <a:cubicBezTo>
                    <a:pt x="231" y="823"/>
                    <a:pt x="60" y="652"/>
                    <a:pt x="60" y="442"/>
                  </a:cubicBezTo>
                  <a:cubicBezTo>
                    <a:pt x="60" y="231"/>
                    <a:pt x="231" y="60"/>
                    <a:pt x="442" y="60"/>
                  </a:cubicBezTo>
                  <a:cubicBezTo>
                    <a:pt x="518" y="60"/>
                    <a:pt x="589" y="83"/>
                    <a:pt x="649" y="122"/>
                  </a:cubicBezTo>
                  <a:cubicBezTo>
                    <a:pt x="692" y="78"/>
                    <a:pt x="692" y="78"/>
                    <a:pt x="692" y="78"/>
                  </a:cubicBezTo>
                  <a:cubicBezTo>
                    <a:pt x="621" y="29"/>
                    <a:pt x="535" y="0"/>
                    <a:pt x="442" y="0"/>
                  </a:cubicBezTo>
                  <a:cubicBezTo>
                    <a:pt x="198" y="0"/>
                    <a:pt x="0" y="198"/>
                    <a:pt x="0" y="442"/>
                  </a:cubicBezTo>
                  <a:cubicBezTo>
                    <a:pt x="0" y="685"/>
                    <a:pt x="198" y="883"/>
                    <a:pt x="442" y="883"/>
                  </a:cubicBezTo>
                  <a:cubicBezTo>
                    <a:pt x="685" y="883"/>
                    <a:pt x="883" y="685"/>
                    <a:pt x="883" y="442"/>
                  </a:cubicBezTo>
                  <a:cubicBezTo>
                    <a:pt x="883" y="349"/>
                    <a:pt x="855" y="263"/>
                    <a:pt x="806" y="192"/>
                  </a:cubicBezTo>
                  <a:lnTo>
                    <a:pt x="762" y="2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3384550" y="5675313"/>
              <a:ext cx="463550" cy="463550"/>
            </a:xfrm>
            <a:custGeom>
              <a:avLst/>
              <a:gdLst>
                <a:gd name="T0" fmla="*/ 390 w 457"/>
                <a:gd name="T1" fmla="*/ 181 h 457"/>
                <a:gd name="T2" fmla="*/ 397 w 457"/>
                <a:gd name="T3" fmla="*/ 229 h 457"/>
                <a:gd name="T4" fmla="*/ 229 w 457"/>
                <a:gd name="T5" fmla="*/ 397 h 457"/>
                <a:gd name="T6" fmla="*/ 60 w 457"/>
                <a:gd name="T7" fmla="*/ 229 h 457"/>
                <a:gd name="T8" fmla="*/ 229 w 457"/>
                <a:gd name="T9" fmla="*/ 60 h 457"/>
                <a:gd name="T10" fmla="*/ 277 w 457"/>
                <a:gd name="T11" fmla="*/ 67 h 457"/>
                <a:gd name="T12" fmla="*/ 324 w 457"/>
                <a:gd name="T13" fmla="*/ 21 h 457"/>
                <a:gd name="T14" fmla="*/ 229 w 457"/>
                <a:gd name="T15" fmla="*/ 0 h 457"/>
                <a:gd name="T16" fmla="*/ 0 w 457"/>
                <a:gd name="T17" fmla="*/ 229 h 457"/>
                <a:gd name="T18" fmla="*/ 229 w 457"/>
                <a:gd name="T19" fmla="*/ 457 h 457"/>
                <a:gd name="T20" fmla="*/ 457 w 457"/>
                <a:gd name="T21" fmla="*/ 229 h 457"/>
                <a:gd name="T22" fmla="*/ 437 w 457"/>
                <a:gd name="T23" fmla="*/ 134 h 457"/>
                <a:gd name="T24" fmla="*/ 390 w 457"/>
                <a:gd name="T25" fmla="*/ 181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7" h="457">
                  <a:moveTo>
                    <a:pt x="390" y="181"/>
                  </a:moveTo>
                  <a:cubicBezTo>
                    <a:pt x="395" y="196"/>
                    <a:pt x="397" y="212"/>
                    <a:pt x="397" y="229"/>
                  </a:cubicBezTo>
                  <a:cubicBezTo>
                    <a:pt x="397" y="322"/>
                    <a:pt x="322" y="397"/>
                    <a:pt x="229" y="397"/>
                  </a:cubicBezTo>
                  <a:cubicBezTo>
                    <a:pt x="136" y="397"/>
                    <a:pt x="60" y="322"/>
                    <a:pt x="60" y="229"/>
                  </a:cubicBezTo>
                  <a:cubicBezTo>
                    <a:pt x="60" y="136"/>
                    <a:pt x="136" y="60"/>
                    <a:pt x="229" y="60"/>
                  </a:cubicBezTo>
                  <a:cubicBezTo>
                    <a:pt x="245" y="60"/>
                    <a:pt x="262" y="63"/>
                    <a:pt x="277" y="67"/>
                  </a:cubicBezTo>
                  <a:cubicBezTo>
                    <a:pt x="324" y="21"/>
                    <a:pt x="324" y="21"/>
                    <a:pt x="324" y="21"/>
                  </a:cubicBezTo>
                  <a:cubicBezTo>
                    <a:pt x="295" y="8"/>
                    <a:pt x="263" y="0"/>
                    <a:pt x="229" y="0"/>
                  </a:cubicBezTo>
                  <a:cubicBezTo>
                    <a:pt x="103" y="0"/>
                    <a:pt x="0" y="103"/>
                    <a:pt x="0" y="229"/>
                  </a:cubicBezTo>
                  <a:cubicBezTo>
                    <a:pt x="0" y="355"/>
                    <a:pt x="103" y="457"/>
                    <a:pt x="229" y="457"/>
                  </a:cubicBezTo>
                  <a:cubicBezTo>
                    <a:pt x="355" y="457"/>
                    <a:pt x="457" y="355"/>
                    <a:pt x="457" y="229"/>
                  </a:cubicBezTo>
                  <a:cubicBezTo>
                    <a:pt x="457" y="195"/>
                    <a:pt x="450" y="163"/>
                    <a:pt x="437" y="134"/>
                  </a:cubicBezTo>
                  <a:lnTo>
                    <a:pt x="39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3582988" y="5092700"/>
              <a:ext cx="850900" cy="844550"/>
            </a:xfrm>
            <a:custGeom>
              <a:avLst/>
              <a:gdLst>
                <a:gd name="T0" fmla="*/ 33 w 839"/>
                <a:gd name="T1" fmla="*/ 834 h 834"/>
                <a:gd name="T2" fmla="*/ 11 w 839"/>
                <a:gd name="T3" fmla="*/ 825 h 834"/>
                <a:gd name="T4" fmla="*/ 11 w 839"/>
                <a:gd name="T5" fmla="*/ 782 h 834"/>
                <a:gd name="T6" fmla="*/ 785 w 839"/>
                <a:gd name="T7" fmla="*/ 12 h 834"/>
                <a:gd name="T8" fmla="*/ 827 w 839"/>
                <a:gd name="T9" fmla="*/ 12 h 834"/>
                <a:gd name="T10" fmla="*/ 827 w 839"/>
                <a:gd name="T11" fmla="*/ 54 h 834"/>
                <a:gd name="T12" fmla="*/ 54 w 839"/>
                <a:gd name="T13" fmla="*/ 825 h 834"/>
                <a:gd name="T14" fmla="*/ 33 w 839"/>
                <a:gd name="T15" fmla="*/ 834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9" h="834">
                  <a:moveTo>
                    <a:pt x="33" y="834"/>
                  </a:moveTo>
                  <a:cubicBezTo>
                    <a:pt x="25" y="834"/>
                    <a:pt x="17" y="831"/>
                    <a:pt x="11" y="825"/>
                  </a:cubicBezTo>
                  <a:cubicBezTo>
                    <a:pt x="0" y="813"/>
                    <a:pt x="0" y="794"/>
                    <a:pt x="11" y="782"/>
                  </a:cubicBezTo>
                  <a:cubicBezTo>
                    <a:pt x="785" y="12"/>
                    <a:pt x="785" y="12"/>
                    <a:pt x="785" y="12"/>
                  </a:cubicBezTo>
                  <a:cubicBezTo>
                    <a:pt x="796" y="0"/>
                    <a:pt x="815" y="0"/>
                    <a:pt x="827" y="12"/>
                  </a:cubicBezTo>
                  <a:cubicBezTo>
                    <a:pt x="839" y="24"/>
                    <a:pt x="839" y="43"/>
                    <a:pt x="827" y="54"/>
                  </a:cubicBezTo>
                  <a:cubicBezTo>
                    <a:pt x="54" y="825"/>
                    <a:pt x="54" y="825"/>
                    <a:pt x="54" y="825"/>
                  </a:cubicBezTo>
                  <a:cubicBezTo>
                    <a:pt x="48" y="831"/>
                    <a:pt x="40" y="834"/>
                    <a:pt x="33" y="8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4140200" y="4865687"/>
              <a:ext cx="301625" cy="500063"/>
            </a:xfrm>
            <a:custGeom>
              <a:avLst/>
              <a:gdLst>
                <a:gd name="T0" fmla="*/ 50 w 298"/>
                <a:gd name="T1" fmla="*/ 492 h 492"/>
                <a:gd name="T2" fmla="*/ 40 w 298"/>
                <a:gd name="T3" fmla="*/ 490 h 492"/>
                <a:gd name="T4" fmla="*/ 20 w 298"/>
                <a:gd name="T5" fmla="*/ 464 h 492"/>
                <a:gd name="T6" fmla="*/ 1 w 298"/>
                <a:gd name="T7" fmla="*/ 252 h 492"/>
                <a:gd name="T8" fmla="*/ 10 w 298"/>
                <a:gd name="T9" fmla="*/ 228 h 492"/>
                <a:gd name="T10" fmla="*/ 227 w 298"/>
                <a:gd name="T11" fmla="*/ 11 h 492"/>
                <a:gd name="T12" fmla="*/ 259 w 298"/>
                <a:gd name="T13" fmla="*/ 4 h 492"/>
                <a:gd name="T14" fmla="*/ 278 w 298"/>
                <a:gd name="T15" fmla="*/ 29 h 492"/>
                <a:gd name="T16" fmla="*/ 297 w 298"/>
                <a:gd name="T17" fmla="*/ 242 h 492"/>
                <a:gd name="T18" fmla="*/ 289 w 298"/>
                <a:gd name="T19" fmla="*/ 266 h 492"/>
                <a:gd name="T20" fmla="*/ 71 w 298"/>
                <a:gd name="T21" fmla="*/ 483 h 492"/>
                <a:gd name="T22" fmla="*/ 50 w 298"/>
                <a:gd name="T23" fmla="*/ 492 h 492"/>
                <a:gd name="T24" fmla="*/ 62 w 298"/>
                <a:gd name="T25" fmla="*/ 260 h 492"/>
                <a:gd name="T26" fmla="*/ 74 w 298"/>
                <a:gd name="T27" fmla="*/ 395 h 492"/>
                <a:gd name="T28" fmla="*/ 236 w 298"/>
                <a:gd name="T29" fmla="*/ 233 h 492"/>
                <a:gd name="T30" fmla="*/ 224 w 298"/>
                <a:gd name="T31" fmla="*/ 99 h 492"/>
                <a:gd name="T32" fmla="*/ 62 w 298"/>
                <a:gd name="T33" fmla="*/ 260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8" h="492">
                  <a:moveTo>
                    <a:pt x="50" y="492"/>
                  </a:moveTo>
                  <a:cubicBezTo>
                    <a:pt x="46" y="492"/>
                    <a:pt x="43" y="491"/>
                    <a:pt x="40" y="490"/>
                  </a:cubicBezTo>
                  <a:cubicBezTo>
                    <a:pt x="29" y="486"/>
                    <a:pt x="21" y="476"/>
                    <a:pt x="20" y="464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0" y="243"/>
                    <a:pt x="3" y="234"/>
                    <a:pt x="10" y="228"/>
                  </a:cubicBezTo>
                  <a:cubicBezTo>
                    <a:pt x="227" y="11"/>
                    <a:pt x="227" y="11"/>
                    <a:pt x="227" y="11"/>
                  </a:cubicBezTo>
                  <a:cubicBezTo>
                    <a:pt x="235" y="2"/>
                    <a:pt x="248" y="0"/>
                    <a:pt x="259" y="4"/>
                  </a:cubicBezTo>
                  <a:cubicBezTo>
                    <a:pt x="270" y="7"/>
                    <a:pt x="277" y="17"/>
                    <a:pt x="278" y="29"/>
                  </a:cubicBezTo>
                  <a:cubicBezTo>
                    <a:pt x="297" y="242"/>
                    <a:pt x="297" y="242"/>
                    <a:pt x="297" y="242"/>
                  </a:cubicBezTo>
                  <a:cubicBezTo>
                    <a:pt x="298" y="251"/>
                    <a:pt x="295" y="259"/>
                    <a:pt x="289" y="266"/>
                  </a:cubicBezTo>
                  <a:cubicBezTo>
                    <a:pt x="71" y="483"/>
                    <a:pt x="71" y="483"/>
                    <a:pt x="71" y="483"/>
                  </a:cubicBezTo>
                  <a:cubicBezTo>
                    <a:pt x="65" y="489"/>
                    <a:pt x="58" y="492"/>
                    <a:pt x="50" y="492"/>
                  </a:cubicBezTo>
                  <a:close/>
                  <a:moveTo>
                    <a:pt x="62" y="260"/>
                  </a:moveTo>
                  <a:cubicBezTo>
                    <a:pt x="74" y="395"/>
                    <a:pt x="74" y="395"/>
                    <a:pt x="74" y="395"/>
                  </a:cubicBezTo>
                  <a:cubicBezTo>
                    <a:pt x="236" y="233"/>
                    <a:pt x="236" y="233"/>
                    <a:pt x="236" y="233"/>
                  </a:cubicBezTo>
                  <a:cubicBezTo>
                    <a:pt x="224" y="99"/>
                    <a:pt x="224" y="99"/>
                    <a:pt x="224" y="99"/>
                  </a:cubicBezTo>
                  <a:lnTo>
                    <a:pt x="62" y="2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 bwMode="auto">
            <a:xfrm>
              <a:off x="4157663" y="5083175"/>
              <a:ext cx="501650" cy="301625"/>
            </a:xfrm>
            <a:custGeom>
              <a:avLst/>
              <a:gdLst>
                <a:gd name="T0" fmla="*/ 245 w 494"/>
                <a:gd name="T1" fmla="*/ 297 h 297"/>
                <a:gd name="T2" fmla="*/ 242 w 494"/>
                <a:gd name="T3" fmla="*/ 296 h 297"/>
                <a:gd name="T4" fmla="*/ 29 w 494"/>
                <a:gd name="T5" fmla="*/ 278 h 297"/>
                <a:gd name="T6" fmla="*/ 4 w 494"/>
                <a:gd name="T7" fmla="*/ 258 h 297"/>
                <a:gd name="T8" fmla="*/ 11 w 494"/>
                <a:gd name="T9" fmla="*/ 226 h 297"/>
                <a:gd name="T10" fmla="*/ 228 w 494"/>
                <a:gd name="T11" fmla="*/ 9 h 297"/>
                <a:gd name="T12" fmla="*/ 252 w 494"/>
                <a:gd name="T13" fmla="*/ 0 h 297"/>
                <a:gd name="T14" fmla="*/ 464 w 494"/>
                <a:gd name="T15" fmla="*/ 19 h 297"/>
                <a:gd name="T16" fmla="*/ 490 w 494"/>
                <a:gd name="T17" fmla="*/ 39 h 297"/>
                <a:gd name="T18" fmla="*/ 483 w 494"/>
                <a:gd name="T19" fmla="*/ 70 h 297"/>
                <a:gd name="T20" fmla="*/ 266 w 494"/>
                <a:gd name="T21" fmla="*/ 288 h 297"/>
                <a:gd name="T22" fmla="*/ 245 w 494"/>
                <a:gd name="T23" fmla="*/ 297 h 297"/>
                <a:gd name="T24" fmla="*/ 99 w 494"/>
                <a:gd name="T25" fmla="*/ 223 h 297"/>
                <a:gd name="T26" fmla="*/ 233 w 494"/>
                <a:gd name="T27" fmla="*/ 235 h 297"/>
                <a:gd name="T28" fmla="*/ 395 w 494"/>
                <a:gd name="T29" fmla="*/ 73 h 297"/>
                <a:gd name="T30" fmla="*/ 261 w 494"/>
                <a:gd name="T31" fmla="*/ 62 h 297"/>
                <a:gd name="T32" fmla="*/ 99 w 494"/>
                <a:gd name="T33" fmla="*/ 223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4" h="297">
                  <a:moveTo>
                    <a:pt x="245" y="297"/>
                  </a:moveTo>
                  <a:cubicBezTo>
                    <a:pt x="244" y="297"/>
                    <a:pt x="243" y="297"/>
                    <a:pt x="242" y="296"/>
                  </a:cubicBezTo>
                  <a:cubicBezTo>
                    <a:pt x="29" y="278"/>
                    <a:pt x="29" y="278"/>
                    <a:pt x="29" y="278"/>
                  </a:cubicBezTo>
                  <a:cubicBezTo>
                    <a:pt x="18" y="277"/>
                    <a:pt x="8" y="269"/>
                    <a:pt x="4" y="258"/>
                  </a:cubicBezTo>
                  <a:cubicBezTo>
                    <a:pt x="0" y="247"/>
                    <a:pt x="2" y="235"/>
                    <a:pt x="11" y="226"/>
                  </a:cubicBezTo>
                  <a:cubicBezTo>
                    <a:pt x="228" y="9"/>
                    <a:pt x="228" y="9"/>
                    <a:pt x="228" y="9"/>
                  </a:cubicBezTo>
                  <a:cubicBezTo>
                    <a:pt x="234" y="3"/>
                    <a:pt x="243" y="0"/>
                    <a:pt x="252" y="0"/>
                  </a:cubicBezTo>
                  <a:cubicBezTo>
                    <a:pt x="464" y="19"/>
                    <a:pt x="464" y="19"/>
                    <a:pt x="464" y="19"/>
                  </a:cubicBezTo>
                  <a:cubicBezTo>
                    <a:pt x="476" y="20"/>
                    <a:pt x="486" y="28"/>
                    <a:pt x="490" y="39"/>
                  </a:cubicBezTo>
                  <a:cubicBezTo>
                    <a:pt x="494" y="50"/>
                    <a:pt x="491" y="62"/>
                    <a:pt x="483" y="70"/>
                  </a:cubicBezTo>
                  <a:cubicBezTo>
                    <a:pt x="266" y="288"/>
                    <a:pt x="266" y="288"/>
                    <a:pt x="266" y="288"/>
                  </a:cubicBezTo>
                  <a:cubicBezTo>
                    <a:pt x="260" y="293"/>
                    <a:pt x="252" y="297"/>
                    <a:pt x="245" y="297"/>
                  </a:cubicBezTo>
                  <a:close/>
                  <a:moveTo>
                    <a:pt x="99" y="223"/>
                  </a:moveTo>
                  <a:cubicBezTo>
                    <a:pt x="233" y="235"/>
                    <a:pt x="233" y="235"/>
                    <a:pt x="233" y="235"/>
                  </a:cubicBezTo>
                  <a:cubicBezTo>
                    <a:pt x="395" y="73"/>
                    <a:pt x="395" y="73"/>
                    <a:pt x="395" y="73"/>
                  </a:cubicBezTo>
                  <a:cubicBezTo>
                    <a:pt x="261" y="62"/>
                    <a:pt x="261" y="62"/>
                    <a:pt x="261" y="62"/>
                  </a:cubicBezTo>
                  <a:lnTo>
                    <a:pt x="99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14" name="Freeform 6"/>
          <p:cNvSpPr/>
          <p:nvPr/>
        </p:nvSpPr>
        <p:spPr bwMode="auto">
          <a:xfrm>
            <a:off x="3211785" y="296368"/>
            <a:ext cx="8975455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-1" fmla="*/ 7021 w 10000"/>
              <a:gd name="connsiteY0-2" fmla="*/ 0 h 10000"/>
              <a:gd name="connsiteX1-3" fmla="*/ 0 w 10000"/>
              <a:gd name="connsiteY1-4" fmla="*/ 0 h 10000"/>
              <a:gd name="connsiteX2-5" fmla="*/ 197 w 10000"/>
              <a:gd name="connsiteY2-6" fmla="*/ 5024 h 10000"/>
              <a:gd name="connsiteX3-7" fmla="*/ 0 w 10000"/>
              <a:gd name="connsiteY3-8" fmla="*/ 10000 h 10000"/>
              <a:gd name="connsiteX4-9" fmla="*/ 10000 w 10000"/>
              <a:gd name="connsiteY4-10" fmla="*/ 10000 h 10000"/>
              <a:gd name="connsiteX5-11" fmla="*/ 7736 w 10000"/>
              <a:gd name="connsiteY5-12" fmla="*/ 5574 h 10000"/>
              <a:gd name="connsiteX6-13" fmla="*/ 7021 w 10000"/>
              <a:gd name="connsiteY6-14" fmla="*/ 0 h 10000"/>
              <a:gd name="connsiteX0-15" fmla="*/ 7021 w 7736"/>
              <a:gd name="connsiteY0-16" fmla="*/ 0 h 10038"/>
              <a:gd name="connsiteX1-17" fmla="*/ 0 w 7736"/>
              <a:gd name="connsiteY1-18" fmla="*/ 0 h 10038"/>
              <a:gd name="connsiteX2-19" fmla="*/ 197 w 7736"/>
              <a:gd name="connsiteY2-20" fmla="*/ 5024 h 10038"/>
              <a:gd name="connsiteX3-21" fmla="*/ 0 w 7736"/>
              <a:gd name="connsiteY3-22" fmla="*/ 10000 h 10038"/>
              <a:gd name="connsiteX4-23" fmla="*/ 7017 w 7736"/>
              <a:gd name="connsiteY4-24" fmla="*/ 10038 h 10038"/>
              <a:gd name="connsiteX5-25" fmla="*/ 7736 w 7736"/>
              <a:gd name="connsiteY5-26" fmla="*/ 5574 h 10038"/>
              <a:gd name="connsiteX6-27" fmla="*/ 7021 w 7736"/>
              <a:gd name="connsiteY6-28" fmla="*/ 0 h 10038"/>
              <a:gd name="connsiteX0-29" fmla="*/ 9076 w 9316"/>
              <a:gd name="connsiteY0-30" fmla="*/ 0 h 10000"/>
              <a:gd name="connsiteX1-31" fmla="*/ 0 w 9316"/>
              <a:gd name="connsiteY1-32" fmla="*/ 0 h 10000"/>
              <a:gd name="connsiteX2-33" fmla="*/ 255 w 9316"/>
              <a:gd name="connsiteY2-34" fmla="*/ 5005 h 10000"/>
              <a:gd name="connsiteX3-35" fmla="*/ 0 w 9316"/>
              <a:gd name="connsiteY3-36" fmla="*/ 9962 h 10000"/>
              <a:gd name="connsiteX4-37" fmla="*/ 9071 w 9316"/>
              <a:gd name="connsiteY4-38" fmla="*/ 10000 h 10000"/>
              <a:gd name="connsiteX5-39" fmla="*/ 9316 w 9316"/>
              <a:gd name="connsiteY5-40" fmla="*/ 5668 h 10000"/>
              <a:gd name="connsiteX6-41" fmla="*/ 9076 w 9316"/>
              <a:gd name="connsiteY6-42" fmla="*/ 0 h 10000"/>
              <a:gd name="connsiteX0-43" fmla="*/ 9742 w 10000"/>
              <a:gd name="connsiteY0-44" fmla="*/ 0 h 10000"/>
              <a:gd name="connsiteX1-45" fmla="*/ 0 w 10000"/>
              <a:gd name="connsiteY1-46" fmla="*/ 0 h 10000"/>
              <a:gd name="connsiteX2-47" fmla="*/ 274 w 10000"/>
              <a:gd name="connsiteY2-48" fmla="*/ 5005 h 10000"/>
              <a:gd name="connsiteX3-49" fmla="*/ 0 w 10000"/>
              <a:gd name="connsiteY3-50" fmla="*/ 9962 h 10000"/>
              <a:gd name="connsiteX4-51" fmla="*/ 9737 w 10000"/>
              <a:gd name="connsiteY4-52" fmla="*/ 10000 h 10000"/>
              <a:gd name="connsiteX5-53" fmla="*/ 10000 w 10000"/>
              <a:gd name="connsiteY5-54" fmla="*/ 5668 h 10000"/>
              <a:gd name="connsiteX6-55" fmla="*/ 9742 w 10000"/>
              <a:gd name="connsiteY6-56" fmla="*/ 0 h 10000"/>
              <a:gd name="connsiteX0-57" fmla="*/ 9742 w 9877"/>
              <a:gd name="connsiteY0-58" fmla="*/ 0 h 10000"/>
              <a:gd name="connsiteX1-59" fmla="*/ 0 w 9877"/>
              <a:gd name="connsiteY1-60" fmla="*/ 0 h 10000"/>
              <a:gd name="connsiteX2-61" fmla="*/ 274 w 9877"/>
              <a:gd name="connsiteY2-62" fmla="*/ 5005 h 10000"/>
              <a:gd name="connsiteX3-63" fmla="*/ 0 w 9877"/>
              <a:gd name="connsiteY3-64" fmla="*/ 9962 h 10000"/>
              <a:gd name="connsiteX4-65" fmla="*/ 9737 w 9877"/>
              <a:gd name="connsiteY4-66" fmla="*/ 10000 h 10000"/>
              <a:gd name="connsiteX5-67" fmla="*/ 9738 w 9877"/>
              <a:gd name="connsiteY5-68" fmla="*/ 5783 h 10000"/>
              <a:gd name="connsiteX6-69" fmla="*/ 9742 w 9877"/>
              <a:gd name="connsiteY6-70" fmla="*/ 0 h 10000"/>
              <a:gd name="connsiteX0-71" fmla="*/ 9863 w 9991"/>
              <a:gd name="connsiteY0-72" fmla="*/ 0 h 10000"/>
              <a:gd name="connsiteX1-73" fmla="*/ 0 w 9991"/>
              <a:gd name="connsiteY1-74" fmla="*/ 0 h 10000"/>
              <a:gd name="connsiteX2-75" fmla="*/ 277 w 9991"/>
              <a:gd name="connsiteY2-76" fmla="*/ 5005 h 10000"/>
              <a:gd name="connsiteX3-77" fmla="*/ 0 w 9991"/>
              <a:gd name="connsiteY3-78" fmla="*/ 9962 h 10000"/>
              <a:gd name="connsiteX4-79" fmla="*/ 9858 w 9991"/>
              <a:gd name="connsiteY4-80" fmla="*/ 10000 h 10000"/>
              <a:gd name="connsiteX5-81" fmla="*/ 9817 w 9991"/>
              <a:gd name="connsiteY5-82" fmla="*/ 5783 h 10000"/>
              <a:gd name="connsiteX6-83" fmla="*/ 9863 w 9991"/>
              <a:gd name="connsiteY6-84" fmla="*/ 0 h 10000"/>
              <a:gd name="connsiteX0-85" fmla="*/ 9872 w 10014"/>
              <a:gd name="connsiteY0-86" fmla="*/ 0 h 10000"/>
              <a:gd name="connsiteX1-87" fmla="*/ 0 w 10014"/>
              <a:gd name="connsiteY1-88" fmla="*/ 0 h 10000"/>
              <a:gd name="connsiteX2-89" fmla="*/ 277 w 10014"/>
              <a:gd name="connsiteY2-90" fmla="*/ 5005 h 10000"/>
              <a:gd name="connsiteX3-91" fmla="*/ 0 w 10014"/>
              <a:gd name="connsiteY3-92" fmla="*/ 9962 h 10000"/>
              <a:gd name="connsiteX4-93" fmla="*/ 9867 w 10014"/>
              <a:gd name="connsiteY4-94" fmla="*/ 10000 h 10000"/>
              <a:gd name="connsiteX5-95" fmla="*/ 9890 w 10014"/>
              <a:gd name="connsiteY5-96" fmla="*/ 5745 h 10000"/>
              <a:gd name="connsiteX6-97" fmla="*/ 9872 w 10014"/>
              <a:gd name="connsiteY6-98" fmla="*/ 0 h 10000"/>
              <a:gd name="connsiteX0-99" fmla="*/ 9872 w 10030"/>
              <a:gd name="connsiteY0-100" fmla="*/ 0 h 10000"/>
              <a:gd name="connsiteX1-101" fmla="*/ 0 w 10030"/>
              <a:gd name="connsiteY1-102" fmla="*/ 0 h 10000"/>
              <a:gd name="connsiteX2-103" fmla="*/ 277 w 10030"/>
              <a:gd name="connsiteY2-104" fmla="*/ 5005 h 10000"/>
              <a:gd name="connsiteX3-105" fmla="*/ 0 w 10030"/>
              <a:gd name="connsiteY3-106" fmla="*/ 9962 h 10000"/>
              <a:gd name="connsiteX4-107" fmla="*/ 9867 w 10030"/>
              <a:gd name="connsiteY4-108" fmla="*/ 10000 h 10000"/>
              <a:gd name="connsiteX5-109" fmla="*/ 9890 w 10030"/>
              <a:gd name="connsiteY5-110" fmla="*/ 5745 h 10000"/>
              <a:gd name="connsiteX6-111" fmla="*/ 9872 w 10030"/>
              <a:gd name="connsiteY6-112" fmla="*/ 0 h 10000"/>
              <a:gd name="connsiteX0-113" fmla="*/ 9872 w 9921"/>
              <a:gd name="connsiteY0-114" fmla="*/ 0 h 10000"/>
              <a:gd name="connsiteX1-115" fmla="*/ 0 w 9921"/>
              <a:gd name="connsiteY1-116" fmla="*/ 0 h 10000"/>
              <a:gd name="connsiteX2-117" fmla="*/ 277 w 9921"/>
              <a:gd name="connsiteY2-118" fmla="*/ 5005 h 10000"/>
              <a:gd name="connsiteX3-119" fmla="*/ 0 w 9921"/>
              <a:gd name="connsiteY3-120" fmla="*/ 9962 h 10000"/>
              <a:gd name="connsiteX4-121" fmla="*/ 9867 w 9921"/>
              <a:gd name="connsiteY4-122" fmla="*/ 10000 h 10000"/>
              <a:gd name="connsiteX5-123" fmla="*/ 9890 w 9921"/>
              <a:gd name="connsiteY5-124" fmla="*/ 5745 h 10000"/>
              <a:gd name="connsiteX6-125" fmla="*/ 9872 w 9921"/>
              <a:gd name="connsiteY6-126" fmla="*/ 0 h 10000"/>
              <a:gd name="connsiteX0-127" fmla="*/ 9951 w 9974"/>
              <a:gd name="connsiteY0-128" fmla="*/ 0 h 10000"/>
              <a:gd name="connsiteX1-129" fmla="*/ 0 w 9974"/>
              <a:gd name="connsiteY1-130" fmla="*/ 0 h 10000"/>
              <a:gd name="connsiteX2-131" fmla="*/ 279 w 9974"/>
              <a:gd name="connsiteY2-132" fmla="*/ 5005 h 10000"/>
              <a:gd name="connsiteX3-133" fmla="*/ 0 w 9974"/>
              <a:gd name="connsiteY3-134" fmla="*/ 9962 h 10000"/>
              <a:gd name="connsiteX4-135" fmla="*/ 9946 w 9974"/>
              <a:gd name="connsiteY4-136" fmla="*/ 10000 h 10000"/>
              <a:gd name="connsiteX5-137" fmla="*/ 9969 w 9974"/>
              <a:gd name="connsiteY5-138" fmla="*/ 5745 h 10000"/>
              <a:gd name="connsiteX6-139" fmla="*/ 9951 w 9974"/>
              <a:gd name="connsiteY6-140" fmla="*/ 0 h 10000"/>
              <a:gd name="connsiteX0-141" fmla="*/ 9977 w 10001"/>
              <a:gd name="connsiteY0-142" fmla="*/ 0 h 10000"/>
              <a:gd name="connsiteX1-143" fmla="*/ 0 w 10001"/>
              <a:gd name="connsiteY1-144" fmla="*/ 0 h 10000"/>
              <a:gd name="connsiteX2-145" fmla="*/ 280 w 10001"/>
              <a:gd name="connsiteY2-146" fmla="*/ 5005 h 10000"/>
              <a:gd name="connsiteX3-147" fmla="*/ 0 w 10001"/>
              <a:gd name="connsiteY3-148" fmla="*/ 9962 h 10000"/>
              <a:gd name="connsiteX4-149" fmla="*/ 9972 w 10001"/>
              <a:gd name="connsiteY4-150" fmla="*/ 10000 h 10000"/>
              <a:gd name="connsiteX5-151" fmla="*/ 9995 w 10001"/>
              <a:gd name="connsiteY5-152" fmla="*/ 5745 h 10000"/>
              <a:gd name="connsiteX6-153" fmla="*/ 9977 w 10001"/>
              <a:gd name="connsiteY6-154" fmla="*/ 0 h 10000"/>
              <a:gd name="connsiteX0-155" fmla="*/ 9977 w 10001"/>
              <a:gd name="connsiteY0-156" fmla="*/ 0 h 10000"/>
              <a:gd name="connsiteX1-157" fmla="*/ 0 w 10001"/>
              <a:gd name="connsiteY1-158" fmla="*/ 0 h 10000"/>
              <a:gd name="connsiteX2-159" fmla="*/ 280 w 10001"/>
              <a:gd name="connsiteY2-160" fmla="*/ 5005 h 10000"/>
              <a:gd name="connsiteX3-161" fmla="*/ 0 w 10001"/>
              <a:gd name="connsiteY3-162" fmla="*/ 9962 h 10000"/>
              <a:gd name="connsiteX4-163" fmla="*/ 9972 w 10001"/>
              <a:gd name="connsiteY4-164" fmla="*/ 10000 h 10000"/>
              <a:gd name="connsiteX5-165" fmla="*/ 9995 w 10001"/>
              <a:gd name="connsiteY5-166" fmla="*/ 5745 h 10000"/>
              <a:gd name="connsiteX6-167" fmla="*/ 9977 w 10001"/>
              <a:gd name="connsiteY6-168" fmla="*/ 0 h 10000"/>
              <a:gd name="connsiteX0-169" fmla="*/ 9977 w 10001"/>
              <a:gd name="connsiteY0-170" fmla="*/ 0 h 10000"/>
              <a:gd name="connsiteX1-171" fmla="*/ 0 w 10001"/>
              <a:gd name="connsiteY1-172" fmla="*/ 0 h 10000"/>
              <a:gd name="connsiteX2-173" fmla="*/ 280 w 10001"/>
              <a:gd name="connsiteY2-174" fmla="*/ 5005 h 10000"/>
              <a:gd name="connsiteX3-175" fmla="*/ 0 w 10001"/>
              <a:gd name="connsiteY3-176" fmla="*/ 9962 h 10000"/>
              <a:gd name="connsiteX4-177" fmla="*/ 9972 w 10001"/>
              <a:gd name="connsiteY4-178" fmla="*/ 10000 h 10000"/>
              <a:gd name="connsiteX5-179" fmla="*/ 9995 w 10001"/>
              <a:gd name="connsiteY5-180" fmla="*/ 5745 h 10000"/>
              <a:gd name="connsiteX6-181" fmla="*/ 9977 w 10001"/>
              <a:gd name="connsiteY6-182" fmla="*/ 0 h 10000"/>
              <a:gd name="connsiteX0-183" fmla="*/ 9977 w 9995"/>
              <a:gd name="connsiteY0-184" fmla="*/ 0 h 10000"/>
              <a:gd name="connsiteX1-185" fmla="*/ 0 w 9995"/>
              <a:gd name="connsiteY1-186" fmla="*/ 0 h 10000"/>
              <a:gd name="connsiteX2-187" fmla="*/ 280 w 9995"/>
              <a:gd name="connsiteY2-188" fmla="*/ 5005 h 10000"/>
              <a:gd name="connsiteX3-189" fmla="*/ 0 w 9995"/>
              <a:gd name="connsiteY3-190" fmla="*/ 9962 h 10000"/>
              <a:gd name="connsiteX4-191" fmla="*/ 9972 w 9995"/>
              <a:gd name="connsiteY4-192" fmla="*/ 10000 h 10000"/>
              <a:gd name="connsiteX5-193" fmla="*/ 9995 w 9995"/>
              <a:gd name="connsiteY5-194" fmla="*/ 5745 h 10000"/>
              <a:gd name="connsiteX6-195" fmla="*/ 9977 w 9995"/>
              <a:gd name="connsiteY6-196" fmla="*/ 0 h 10000"/>
              <a:gd name="connsiteX0-197" fmla="*/ 9999 w 10000"/>
              <a:gd name="connsiteY0-198" fmla="*/ 0 h 10000"/>
              <a:gd name="connsiteX1-199" fmla="*/ 0 w 10000"/>
              <a:gd name="connsiteY1-200" fmla="*/ 0 h 10000"/>
              <a:gd name="connsiteX2-201" fmla="*/ 280 w 10000"/>
              <a:gd name="connsiteY2-202" fmla="*/ 5005 h 10000"/>
              <a:gd name="connsiteX3-203" fmla="*/ 0 w 10000"/>
              <a:gd name="connsiteY3-204" fmla="*/ 9962 h 10000"/>
              <a:gd name="connsiteX4-205" fmla="*/ 9977 w 10000"/>
              <a:gd name="connsiteY4-206" fmla="*/ 10000 h 10000"/>
              <a:gd name="connsiteX5-207" fmla="*/ 10000 w 10000"/>
              <a:gd name="connsiteY5-208" fmla="*/ 5745 h 10000"/>
              <a:gd name="connsiteX6-209" fmla="*/ 9999 w 10000"/>
              <a:gd name="connsiteY6-210" fmla="*/ 0 h 10000"/>
              <a:gd name="connsiteX0-211" fmla="*/ 9999 w 10004"/>
              <a:gd name="connsiteY0-212" fmla="*/ 0 h 10000"/>
              <a:gd name="connsiteX1-213" fmla="*/ 0 w 10004"/>
              <a:gd name="connsiteY1-214" fmla="*/ 0 h 10000"/>
              <a:gd name="connsiteX2-215" fmla="*/ 280 w 10004"/>
              <a:gd name="connsiteY2-216" fmla="*/ 5005 h 10000"/>
              <a:gd name="connsiteX3-217" fmla="*/ 0 w 10004"/>
              <a:gd name="connsiteY3-218" fmla="*/ 9962 h 10000"/>
              <a:gd name="connsiteX4-219" fmla="*/ 10000 w 10004"/>
              <a:gd name="connsiteY4-220" fmla="*/ 10000 h 10000"/>
              <a:gd name="connsiteX5-221" fmla="*/ 10000 w 10004"/>
              <a:gd name="connsiteY5-222" fmla="*/ 5745 h 10000"/>
              <a:gd name="connsiteX6-223" fmla="*/ 9999 w 10004"/>
              <a:gd name="connsiteY6-224" fmla="*/ 0 h 10000"/>
              <a:gd name="connsiteX0-225" fmla="*/ 9999 w 10000"/>
              <a:gd name="connsiteY0-226" fmla="*/ 0 h 10000"/>
              <a:gd name="connsiteX1-227" fmla="*/ 0 w 10000"/>
              <a:gd name="connsiteY1-228" fmla="*/ 0 h 10000"/>
              <a:gd name="connsiteX2-229" fmla="*/ 280 w 10000"/>
              <a:gd name="connsiteY2-230" fmla="*/ 5005 h 10000"/>
              <a:gd name="connsiteX3-231" fmla="*/ 0 w 10000"/>
              <a:gd name="connsiteY3-232" fmla="*/ 9962 h 10000"/>
              <a:gd name="connsiteX4-233" fmla="*/ 10000 w 10000"/>
              <a:gd name="connsiteY4-234" fmla="*/ 10000 h 10000"/>
              <a:gd name="connsiteX5-235" fmla="*/ 10000 w 10000"/>
              <a:gd name="connsiteY5-236" fmla="*/ 5745 h 10000"/>
              <a:gd name="connsiteX6-237" fmla="*/ 9999 w 10000"/>
              <a:gd name="connsiteY6-238" fmla="*/ 0 h 10000"/>
              <a:gd name="connsiteX0-239" fmla="*/ 14796 w 14796"/>
              <a:gd name="connsiteY0-240" fmla="*/ 0 h 10000"/>
              <a:gd name="connsiteX1-241" fmla="*/ 0 w 14796"/>
              <a:gd name="connsiteY1-242" fmla="*/ 0 h 10000"/>
              <a:gd name="connsiteX2-243" fmla="*/ 280 w 14796"/>
              <a:gd name="connsiteY2-244" fmla="*/ 5005 h 10000"/>
              <a:gd name="connsiteX3-245" fmla="*/ 0 w 14796"/>
              <a:gd name="connsiteY3-246" fmla="*/ 9962 h 10000"/>
              <a:gd name="connsiteX4-247" fmla="*/ 10000 w 14796"/>
              <a:gd name="connsiteY4-248" fmla="*/ 10000 h 10000"/>
              <a:gd name="connsiteX5-249" fmla="*/ 10000 w 14796"/>
              <a:gd name="connsiteY5-250" fmla="*/ 5745 h 10000"/>
              <a:gd name="connsiteX6-251" fmla="*/ 14796 w 14796"/>
              <a:gd name="connsiteY6-252" fmla="*/ 0 h 10000"/>
              <a:gd name="connsiteX0-253" fmla="*/ 14796 w 14796"/>
              <a:gd name="connsiteY0-254" fmla="*/ 0 h 9968"/>
              <a:gd name="connsiteX1-255" fmla="*/ 0 w 14796"/>
              <a:gd name="connsiteY1-256" fmla="*/ 0 h 9968"/>
              <a:gd name="connsiteX2-257" fmla="*/ 280 w 14796"/>
              <a:gd name="connsiteY2-258" fmla="*/ 5005 h 9968"/>
              <a:gd name="connsiteX3-259" fmla="*/ 0 w 14796"/>
              <a:gd name="connsiteY3-260" fmla="*/ 9962 h 9968"/>
              <a:gd name="connsiteX4-261" fmla="*/ 14788 w 14796"/>
              <a:gd name="connsiteY4-262" fmla="*/ 9968 h 9968"/>
              <a:gd name="connsiteX5-263" fmla="*/ 10000 w 14796"/>
              <a:gd name="connsiteY5-264" fmla="*/ 5745 h 9968"/>
              <a:gd name="connsiteX6-265" fmla="*/ 14796 w 14796"/>
              <a:gd name="connsiteY6-266" fmla="*/ 0 h 9968"/>
              <a:gd name="connsiteX0-267" fmla="*/ 10000 w 10000"/>
              <a:gd name="connsiteY0-268" fmla="*/ 0 h 10000"/>
              <a:gd name="connsiteX1-269" fmla="*/ 0 w 10000"/>
              <a:gd name="connsiteY1-270" fmla="*/ 0 h 10000"/>
              <a:gd name="connsiteX2-271" fmla="*/ 189 w 10000"/>
              <a:gd name="connsiteY2-272" fmla="*/ 5021 h 10000"/>
              <a:gd name="connsiteX3-273" fmla="*/ 0 w 10000"/>
              <a:gd name="connsiteY3-274" fmla="*/ 9994 h 10000"/>
              <a:gd name="connsiteX4-275" fmla="*/ 9995 w 10000"/>
              <a:gd name="connsiteY4-276" fmla="*/ 10000 h 10000"/>
              <a:gd name="connsiteX5-277" fmla="*/ 9998 w 10000"/>
              <a:gd name="connsiteY5-278" fmla="*/ 6152 h 10000"/>
              <a:gd name="connsiteX6-279" fmla="*/ 10000 w 10000"/>
              <a:gd name="connsiteY6-280" fmla="*/ 0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15" name="Freeform 11"/>
          <p:cNvSpPr/>
          <p:nvPr/>
        </p:nvSpPr>
        <p:spPr bwMode="auto">
          <a:xfrm>
            <a:off x="3106455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16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445851" y="1247556"/>
            <a:ext cx="11307600" cy="4679788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685" indent="-252095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fontAlgn="ctr"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765" indent="-201295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eaLnBrk="1" hangingPunct="1"/>
            <a:r>
              <a:rPr lang="zh-CN" altLang="en-US" dirty="0" smtClean="0"/>
              <a:t>学完本课程后，您将能够：</a:t>
            </a:r>
            <a:endParaRPr lang="en-US" altLang="zh-CN" dirty="0"/>
          </a:p>
          <a:p>
            <a:pPr lvl="1"/>
            <a:r>
              <a:rPr lang="zh-CN" altLang="en-US" dirty="0"/>
              <a:t>第二</a:t>
            </a:r>
            <a:r>
              <a:rPr lang="zh-CN" altLang="en-US" dirty="0" smtClean="0"/>
              <a:t>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  <a:p>
            <a:pPr eaLnBrk="1" hangingPunct="1"/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#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/>
          <p:cNvSpPr txBox="1"/>
          <p:nvPr/>
        </p:nvSpPr>
        <p:spPr bwMode="auto">
          <a:xfrm>
            <a:off x="1594877" y="408780"/>
            <a:ext cx="1664752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目录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87159" y="515380"/>
            <a:ext cx="358195" cy="426359"/>
            <a:chOff x="3295650" y="230188"/>
            <a:chExt cx="936625" cy="1114426"/>
          </a:xfrm>
          <a:solidFill>
            <a:schemeClr val="bg1"/>
          </a:solidFill>
        </p:grpSpPr>
        <p:sp>
          <p:nvSpPr>
            <p:cNvPr id="8" name="Rectangle 16"/>
            <p:cNvSpPr>
              <a:spLocks noChangeArrowheads="1"/>
            </p:cNvSpPr>
            <p:nvPr/>
          </p:nvSpPr>
          <p:spPr bwMode="auto">
            <a:xfrm>
              <a:off x="3959225" y="876301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Rectangle 17"/>
            <p:cNvSpPr>
              <a:spLocks noChangeArrowheads="1"/>
            </p:cNvSpPr>
            <p:nvPr/>
          </p:nvSpPr>
          <p:spPr bwMode="auto">
            <a:xfrm>
              <a:off x="3959225" y="777876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0" name="Rectangle 18"/>
            <p:cNvSpPr>
              <a:spLocks noChangeArrowheads="1"/>
            </p:cNvSpPr>
            <p:nvPr/>
          </p:nvSpPr>
          <p:spPr bwMode="auto">
            <a:xfrm>
              <a:off x="3959225" y="677863"/>
              <a:ext cx="182563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3959225" y="582613"/>
              <a:ext cx="182563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2" name="Rectangle 20"/>
            <p:cNvSpPr>
              <a:spLocks noChangeArrowheads="1"/>
            </p:cNvSpPr>
            <p:nvPr/>
          </p:nvSpPr>
          <p:spPr bwMode="auto">
            <a:xfrm>
              <a:off x="3676650" y="1101726"/>
              <a:ext cx="469900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3" name="Rectangle 21"/>
            <p:cNvSpPr>
              <a:spLocks noChangeArrowheads="1"/>
            </p:cNvSpPr>
            <p:nvPr/>
          </p:nvSpPr>
          <p:spPr bwMode="auto">
            <a:xfrm>
              <a:off x="3676650" y="1198563"/>
              <a:ext cx="469900" cy="49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4" name="Freeform 22"/>
            <p:cNvSpPr/>
            <p:nvPr/>
          </p:nvSpPr>
          <p:spPr bwMode="auto">
            <a:xfrm>
              <a:off x="3590925" y="482601"/>
              <a:ext cx="641350" cy="862013"/>
            </a:xfrm>
            <a:custGeom>
              <a:avLst/>
              <a:gdLst>
                <a:gd name="T0" fmla="*/ 229 w 404"/>
                <a:gd name="T1" fmla="*/ 0 h 543"/>
                <a:gd name="T2" fmla="*/ 229 w 404"/>
                <a:gd name="T3" fmla="*/ 30 h 543"/>
                <a:gd name="T4" fmla="*/ 373 w 404"/>
                <a:gd name="T5" fmla="*/ 30 h 543"/>
                <a:gd name="T6" fmla="*/ 373 w 404"/>
                <a:gd name="T7" fmla="*/ 513 h 543"/>
                <a:gd name="T8" fmla="*/ 33 w 404"/>
                <a:gd name="T9" fmla="*/ 513 h 543"/>
                <a:gd name="T10" fmla="*/ 31 w 404"/>
                <a:gd name="T11" fmla="*/ 387 h 543"/>
                <a:gd name="T12" fmla="*/ 0 w 404"/>
                <a:gd name="T13" fmla="*/ 387 h 543"/>
                <a:gd name="T14" fmla="*/ 0 w 404"/>
                <a:gd name="T15" fmla="*/ 543 h 543"/>
                <a:gd name="T16" fmla="*/ 404 w 404"/>
                <a:gd name="T17" fmla="*/ 543 h 543"/>
                <a:gd name="T18" fmla="*/ 404 w 404"/>
                <a:gd name="T19" fmla="*/ 0 h 543"/>
                <a:gd name="T20" fmla="*/ 229 w 404"/>
                <a:gd name="T21" fmla="*/ 0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" h="543">
                  <a:moveTo>
                    <a:pt x="229" y="0"/>
                  </a:moveTo>
                  <a:lnTo>
                    <a:pt x="229" y="30"/>
                  </a:lnTo>
                  <a:lnTo>
                    <a:pt x="373" y="30"/>
                  </a:lnTo>
                  <a:lnTo>
                    <a:pt x="373" y="513"/>
                  </a:lnTo>
                  <a:lnTo>
                    <a:pt x="33" y="513"/>
                  </a:lnTo>
                  <a:lnTo>
                    <a:pt x="31" y="387"/>
                  </a:lnTo>
                  <a:lnTo>
                    <a:pt x="0" y="387"/>
                  </a:lnTo>
                  <a:lnTo>
                    <a:pt x="0" y="543"/>
                  </a:lnTo>
                  <a:lnTo>
                    <a:pt x="404" y="543"/>
                  </a:lnTo>
                  <a:lnTo>
                    <a:pt x="404" y="0"/>
                  </a:lnTo>
                  <a:lnTo>
                    <a:pt x="2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5" name="Rectangle 23"/>
            <p:cNvSpPr>
              <a:spLocks noChangeArrowheads="1"/>
            </p:cNvSpPr>
            <p:nvPr/>
          </p:nvSpPr>
          <p:spPr bwMode="auto">
            <a:xfrm>
              <a:off x="3959225" y="989013"/>
              <a:ext cx="182563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6" name="Freeform 24"/>
            <p:cNvSpPr>
              <a:spLocks noEditPoints="1"/>
            </p:cNvSpPr>
            <p:nvPr/>
          </p:nvSpPr>
          <p:spPr bwMode="auto">
            <a:xfrm>
              <a:off x="3295650" y="230188"/>
              <a:ext cx="639763" cy="852488"/>
            </a:xfrm>
            <a:custGeom>
              <a:avLst/>
              <a:gdLst>
                <a:gd name="T0" fmla="*/ 403 w 403"/>
                <a:gd name="T1" fmla="*/ 0 h 537"/>
                <a:gd name="T2" fmla="*/ 0 w 403"/>
                <a:gd name="T3" fmla="*/ 0 h 537"/>
                <a:gd name="T4" fmla="*/ 0 w 403"/>
                <a:gd name="T5" fmla="*/ 447 h 537"/>
                <a:gd name="T6" fmla="*/ 92 w 403"/>
                <a:gd name="T7" fmla="*/ 537 h 537"/>
                <a:gd name="T8" fmla="*/ 403 w 403"/>
                <a:gd name="T9" fmla="*/ 537 h 537"/>
                <a:gd name="T10" fmla="*/ 403 w 403"/>
                <a:gd name="T11" fmla="*/ 0 h 537"/>
                <a:gd name="T12" fmla="*/ 373 w 403"/>
                <a:gd name="T13" fmla="*/ 508 h 537"/>
                <a:gd name="T14" fmla="*/ 108 w 403"/>
                <a:gd name="T15" fmla="*/ 508 h 537"/>
                <a:gd name="T16" fmla="*/ 108 w 403"/>
                <a:gd name="T17" fmla="*/ 433 h 537"/>
                <a:gd name="T18" fmla="*/ 30 w 403"/>
                <a:gd name="T19" fmla="*/ 433 h 537"/>
                <a:gd name="T20" fmla="*/ 30 w 403"/>
                <a:gd name="T21" fmla="*/ 31 h 537"/>
                <a:gd name="T22" fmla="*/ 373 w 403"/>
                <a:gd name="T23" fmla="*/ 31 h 537"/>
                <a:gd name="T24" fmla="*/ 373 w 403"/>
                <a:gd name="T25" fmla="*/ 508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3" h="537">
                  <a:moveTo>
                    <a:pt x="403" y="0"/>
                  </a:moveTo>
                  <a:lnTo>
                    <a:pt x="0" y="0"/>
                  </a:lnTo>
                  <a:lnTo>
                    <a:pt x="0" y="447"/>
                  </a:lnTo>
                  <a:lnTo>
                    <a:pt x="92" y="537"/>
                  </a:lnTo>
                  <a:lnTo>
                    <a:pt x="403" y="537"/>
                  </a:lnTo>
                  <a:lnTo>
                    <a:pt x="403" y="0"/>
                  </a:lnTo>
                  <a:close/>
                  <a:moveTo>
                    <a:pt x="373" y="508"/>
                  </a:moveTo>
                  <a:lnTo>
                    <a:pt x="108" y="508"/>
                  </a:lnTo>
                  <a:lnTo>
                    <a:pt x="108" y="433"/>
                  </a:lnTo>
                  <a:lnTo>
                    <a:pt x="30" y="433"/>
                  </a:lnTo>
                  <a:lnTo>
                    <a:pt x="30" y="31"/>
                  </a:lnTo>
                  <a:lnTo>
                    <a:pt x="373" y="31"/>
                  </a:lnTo>
                  <a:lnTo>
                    <a:pt x="373" y="5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7" name="Rectangle 25"/>
            <p:cNvSpPr>
              <a:spLocks noChangeArrowheads="1"/>
            </p:cNvSpPr>
            <p:nvPr/>
          </p:nvSpPr>
          <p:spPr bwMode="auto">
            <a:xfrm>
              <a:off x="3441700" y="376238"/>
              <a:ext cx="176213" cy="3238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8" name="Rectangle 26"/>
            <p:cNvSpPr>
              <a:spLocks noChangeArrowheads="1"/>
            </p:cNvSpPr>
            <p:nvPr/>
          </p:nvSpPr>
          <p:spPr bwMode="auto">
            <a:xfrm>
              <a:off x="3411538" y="755651"/>
              <a:ext cx="438150" cy="460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19" name="Rectangle 27"/>
            <p:cNvSpPr>
              <a:spLocks noChangeArrowheads="1"/>
            </p:cNvSpPr>
            <p:nvPr/>
          </p:nvSpPr>
          <p:spPr bwMode="auto">
            <a:xfrm>
              <a:off x="3670300" y="565151"/>
              <a:ext cx="17938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0" name="Rectangle 28"/>
            <p:cNvSpPr>
              <a:spLocks noChangeArrowheads="1"/>
            </p:cNvSpPr>
            <p:nvPr/>
          </p:nvSpPr>
          <p:spPr bwMode="auto">
            <a:xfrm>
              <a:off x="3670300" y="658813"/>
              <a:ext cx="179388" cy="41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1" name="Rectangle 29"/>
            <p:cNvSpPr>
              <a:spLocks noChangeArrowheads="1"/>
            </p:cNvSpPr>
            <p:nvPr/>
          </p:nvSpPr>
          <p:spPr bwMode="auto">
            <a:xfrm>
              <a:off x="3670300" y="471488"/>
              <a:ext cx="17938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2" name="Rectangle 30"/>
            <p:cNvSpPr>
              <a:spLocks noChangeArrowheads="1"/>
            </p:cNvSpPr>
            <p:nvPr/>
          </p:nvSpPr>
          <p:spPr bwMode="auto">
            <a:xfrm>
              <a:off x="3670300" y="376238"/>
              <a:ext cx="179388" cy="41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23" name="Rectangle 31"/>
            <p:cNvSpPr>
              <a:spLocks noChangeArrowheads="1"/>
            </p:cNvSpPr>
            <p:nvPr/>
          </p:nvSpPr>
          <p:spPr bwMode="auto">
            <a:xfrm>
              <a:off x="3411538" y="842963"/>
              <a:ext cx="43815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24" name="Freeform 6"/>
          <p:cNvSpPr/>
          <p:nvPr/>
        </p:nvSpPr>
        <p:spPr bwMode="auto">
          <a:xfrm>
            <a:off x="3211785" y="296368"/>
            <a:ext cx="8975455" cy="864888"/>
          </a:xfrm>
          <a:custGeom>
            <a:avLst/>
            <a:gdLst>
              <a:gd name="T0" fmla="*/ 6409 w 6533"/>
              <a:gd name="T1" fmla="*/ 0 h 617"/>
              <a:gd name="T2" fmla="*/ 0 w 6533"/>
              <a:gd name="T3" fmla="*/ 0 h 617"/>
              <a:gd name="T4" fmla="*/ 126 w 6533"/>
              <a:gd name="T5" fmla="*/ 310 h 617"/>
              <a:gd name="T6" fmla="*/ 0 w 6533"/>
              <a:gd name="T7" fmla="*/ 617 h 617"/>
              <a:gd name="T8" fmla="*/ 6409 w 6533"/>
              <a:gd name="T9" fmla="*/ 617 h 617"/>
              <a:gd name="T10" fmla="*/ 6533 w 6533"/>
              <a:gd name="T11" fmla="*/ 310 h 617"/>
              <a:gd name="T12" fmla="*/ 6409 w 6533"/>
              <a:gd name="T13" fmla="*/ 0 h 617"/>
              <a:gd name="connsiteX0" fmla="*/ 9810 w 9810"/>
              <a:gd name="connsiteY0" fmla="*/ 0 h 10000"/>
              <a:gd name="connsiteX1" fmla="*/ 0 w 9810"/>
              <a:gd name="connsiteY1" fmla="*/ 0 h 10000"/>
              <a:gd name="connsiteX2" fmla="*/ 193 w 9810"/>
              <a:gd name="connsiteY2" fmla="*/ 5024 h 10000"/>
              <a:gd name="connsiteX3" fmla="*/ 0 w 9810"/>
              <a:gd name="connsiteY3" fmla="*/ 10000 h 10000"/>
              <a:gd name="connsiteX4" fmla="*/ 9810 w 9810"/>
              <a:gd name="connsiteY4" fmla="*/ 10000 h 10000"/>
              <a:gd name="connsiteX5" fmla="*/ 7589 w 9810"/>
              <a:gd name="connsiteY5" fmla="*/ 5574 h 10000"/>
              <a:gd name="connsiteX6" fmla="*/ 9810 w 9810"/>
              <a:gd name="connsiteY6" fmla="*/ 0 h 10000"/>
              <a:gd name="connsiteX0-1" fmla="*/ 7021 w 10000"/>
              <a:gd name="connsiteY0-2" fmla="*/ 0 h 10000"/>
              <a:gd name="connsiteX1-3" fmla="*/ 0 w 10000"/>
              <a:gd name="connsiteY1-4" fmla="*/ 0 h 10000"/>
              <a:gd name="connsiteX2-5" fmla="*/ 197 w 10000"/>
              <a:gd name="connsiteY2-6" fmla="*/ 5024 h 10000"/>
              <a:gd name="connsiteX3-7" fmla="*/ 0 w 10000"/>
              <a:gd name="connsiteY3-8" fmla="*/ 10000 h 10000"/>
              <a:gd name="connsiteX4-9" fmla="*/ 10000 w 10000"/>
              <a:gd name="connsiteY4-10" fmla="*/ 10000 h 10000"/>
              <a:gd name="connsiteX5-11" fmla="*/ 7736 w 10000"/>
              <a:gd name="connsiteY5-12" fmla="*/ 5574 h 10000"/>
              <a:gd name="connsiteX6-13" fmla="*/ 7021 w 10000"/>
              <a:gd name="connsiteY6-14" fmla="*/ 0 h 10000"/>
              <a:gd name="connsiteX0-15" fmla="*/ 7021 w 7736"/>
              <a:gd name="connsiteY0-16" fmla="*/ 0 h 10038"/>
              <a:gd name="connsiteX1-17" fmla="*/ 0 w 7736"/>
              <a:gd name="connsiteY1-18" fmla="*/ 0 h 10038"/>
              <a:gd name="connsiteX2-19" fmla="*/ 197 w 7736"/>
              <a:gd name="connsiteY2-20" fmla="*/ 5024 h 10038"/>
              <a:gd name="connsiteX3-21" fmla="*/ 0 w 7736"/>
              <a:gd name="connsiteY3-22" fmla="*/ 10000 h 10038"/>
              <a:gd name="connsiteX4-23" fmla="*/ 7017 w 7736"/>
              <a:gd name="connsiteY4-24" fmla="*/ 10038 h 10038"/>
              <a:gd name="connsiteX5-25" fmla="*/ 7736 w 7736"/>
              <a:gd name="connsiteY5-26" fmla="*/ 5574 h 10038"/>
              <a:gd name="connsiteX6-27" fmla="*/ 7021 w 7736"/>
              <a:gd name="connsiteY6-28" fmla="*/ 0 h 10038"/>
              <a:gd name="connsiteX0-29" fmla="*/ 9076 w 9316"/>
              <a:gd name="connsiteY0-30" fmla="*/ 0 h 10000"/>
              <a:gd name="connsiteX1-31" fmla="*/ 0 w 9316"/>
              <a:gd name="connsiteY1-32" fmla="*/ 0 h 10000"/>
              <a:gd name="connsiteX2-33" fmla="*/ 255 w 9316"/>
              <a:gd name="connsiteY2-34" fmla="*/ 5005 h 10000"/>
              <a:gd name="connsiteX3-35" fmla="*/ 0 w 9316"/>
              <a:gd name="connsiteY3-36" fmla="*/ 9962 h 10000"/>
              <a:gd name="connsiteX4-37" fmla="*/ 9071 w 9316"/>
              <a:gd name="connsiteY4-38" fmla="*/ 10000 h 10000"/>
              <a:gd name="connsiteX5-39" fmla="*/ 9316 w 9316"/>
              <a:gd name="connsiteY5-40" fmla="*/ 5668 h 10000"/>
              <a:gd name="connsiteX6-41" fmla="*/ 9076 w 9316"/>
              <a:gd name="connsiteY6-42" fmla="*/ 0 h 10000"/>
              <a:gd name="connsiteX0-43" fmla="*/ 9742 w 10000"/>
              <a:gd name="connsiteY0-44" fmla="*/ 0 h 10000"/>
              <a:gd name="connsiteX1-45" fmla="*/ 0 w 10000"/>
              <a:gd name="connsiteY1-46" fmla="*/ 0 h 10000"/>
              <a:gd name="connsiteX2-47" fmla="*/ 274 w 10000"/>
              <a:gd name="connsiteY2-48" fmla="*/ 5005 h 10000"/>
              <a:gd name="connsiteX3-49" fmla="*/ 0 w 10000"/>
              <a:gd name="connsiteY3-50" fmla="*/ 9962 h 10000"/>
              <a:gd name="connsiteX4-51" fmla="*/ 9737 w 10000"/>
              <a:gd name="connsiteY4-52" fmla="*/ 10000 h 10000"/>
              <a:gd name="connsiteX5-53" fmla="*/ 10000 w 10000"/>
              <a:gd name="connsiteY5-54" fmla="*/ 5668 h 10000"/>
              <a:gd name="connsiteX6-55" fmla="*/ 9742 w 10000"/>
              <a:gd name="connsiteY6-56" fmla="*/ 0 h 10000"/>
              <a:gd name="connsiteX0-57" fmla="*/ 9742 w 9877"/>
              <a:gd name="connsiteY0-58" fmla="*/ 0 h 10000"/>
              <a:gd name="connsiteX1-59" fmla="*/ 0 w 9877"/>
              <a:gd name="connsiteY1-60" fmla="*/ 0 h 10000"/>
              <a:gd name="connsiteX2-61" fmla="*/ 274 w 9877"/>
              <a:gd name="connsiteY2-62" fmla="*/ 5005 h 10000"/>
              <a:gd name="connsiteX3-63" fmla="*/ 0 w 9877"/>
              <a:gd name="connsiteY3-64" fmla="*/ 9962 h 10000"/>
              <a:gd name="connsiteX4-65" fmla="*/ 9737 w 9877"/>
              <a:gd name="connsiteY4-66" fmla="*/ 10000 h 10000"/>
              <a:gd name="connsiteX5-67" fmla="*/ 9738 w 9877"/>
              <a:gd name="connsiteY5-68" fmla="*/ 5783 h 10000"/>
              <a:gd name="connsiteX6-69" fmla="*/ 9742 w 9877"/>
              <a:gd name="connsiteY6-70" fmla="*/ 0 h 10000"/>
              <a:gd name="connsiteX0-71" fmla="*/ 9863 w 9991"/>
              <a:gd name="connsiteY0-72" fmla="*/ 0 h 10000"/>
              <a:gd name="connsiteX1-73" fmla="*/ 0 w 9991"/>
              <a:gd name="connsiteY1-74" fmla="*/ 0 h 10000"/>
              <a:gd name="connsiteX2-75" fmla="*/ 277 w 9991"/>
              <a:gd name="connsiteY2-76" fmla="*/ 5005 h 10000"/>
              <a:gd name="connsiteX3-77" fmla="*/ 0 w 9991"/>
              <a:gd name="connsiteY3-78" fmla="*/ 9962 h 10000"/>
              <a:gd name="connsiteX4-79" fmla="*/ 9858 w 9991"/>
              <a:gd name="connsiteY4-80" fmla="*/ 10000 h 10000"/>
              <a:gd name="connsiteX5-81" fmla="*/ 9817 w 9991"/>
              <a:gd name="connsiteY5-82" fmla="*/ 5783 h 10000"/>
              <a:gd name="connsiteX6-83" fmla="*/ 9863 w 9991"/>
              <a:gd name="connsiteY6-84" fmla="*/ 0 h 10000"/>
              <a:gd name="connsiteX0-85" fmla="*/ 9872 w 10014"/>
              <a:gd name="connsiteY0-86" fmla="*/ 0 h 10000"/>
              <a:gd name="connsiteX1-87" fmla="*/ 0 w 10014"/>
              <a:gd name="connsiteY1-88" fmla="*/ 0 h 10000"/>
              <a:gd name="connsiteX2-89" fmla="*/ 277 w 10014"/>
              <a:gd name="connsiteY2-90" fmla="*/ 5005 h 10000"/>
              <a:gd name="connsiteX3-91" fmla="*/ 0 w 10014"/>
              <a:gd name="connsiteY3-92" fmla="*/ 9962 h 10000"/>
              <a:gd name="connsiteX4-93" fmla="*/ 9867 w 10014"/>
              <a:gd name="connsiteY4-94" fmla="*/ 10000 h 10000"/>
              <a:gd name="connsiteX5-95" fmla="*/ 9890 w 10014"/>
              <a:gd name="connsiteY5-96" fmla="*/ 5745 h 10000"/>
              <a:gd name="connsiteX6-97" fmla="*/ 9872 w 10014"/>
              <a:gd name="connsiteY6-98" fmla="*/ 0 h 10000"/>
              <a:gd name="connsiteX0-99" fmla="*/ 9872 w 10030"/>
              <a:gd name="connsiteY0-100" fmla="*/ 0 h 10000"/>
              <a:gd name="connsiteX1-101" fmla="*/ 0 w 10030"/>
              <a:gd name="connsiteY1-102" fmla="*/ 0 h 10000"/>
              <a:gd name="connsiteX2-103" fmla="*/ 277 w 10030"/>
              <a:gd name="connsiteY2-104" fmla="*/ 5005 h 10000"/>
              <a:gd name="connsiteX3-105" fmla="*/ 0 w 10030"/>
              <a:gd name="connsiteY3-106" fmla="*/ 9962 h 10000"/>
              <a:gd name="connsiteX4-107" fmla="*/ 9867 w 10030"/>
              <a:gd name="connsiteY4-108" fmla="*/ 10000 h 10000"/>
              <a:gd name="connsiteX5-109" fmla="*/ 9890 w 10030"/>
              <a:gd name="connsiteY5-110" fmla="*/ 5745 h 10000"/>
              <a:gd name="connsiteX6-111" fmla="*/ 9872 w 10030"/>
              <a:gd name="connsiteY6-112" fmla="*/ 0 h 10000"/>
              <a:gd name="connsiteX0-113" fmla="*/ 9872 w 9921"/>
              <a:gd name="connsiteY0-114" fmla="*/ 0 h 10000"/>
              <a:gd name="connsiteX1-115" fmla="*/ 0 w 9921"/>
              <a:gd name="connsiteY1-116" fmla="*/ 0 h 10000"/>
              <a:gd name="connsiteX2-117" fmla="*/ 277 w 9921"/>
              <a:gd name="connsiteY2-118" fmla="*/ 5005 h 10000"/>
              <a:gd name="connsiteX3-119" fmla="*/ 0 w 9921"/>
              <a:gd name="connsiteY3-120" fmla="*/ 9962 h 10000"/>
              <a:gd name="connsiteX4-121" fmla="*/ 9867 w 9921"/>
              <a:gd name="connsiteY4-122" fmla="*/ 10000 h 10000"/>
              <a:gd name="connsiteX5-123" fmla="*/ 9890 w 9921"/>
              <a:gd name="connsiteY5-124" fmla="*/ 5745 h 10000"/>
              <a:gd name="connsiteX6-125" fmla="*/ 9872 w 9921"/>
              <a:gd name="connsiteY6-126" fmla="*/ 0 h 10000"/>
              <a:gd name="connsiteX0-127" fmla="*/ 9951 w 9974"/>
              <a:gd name="connsiteY0-128" fmla="*/ 0 h 10000"/>
              <a:gd name="connsiteX1-129" fmla="*/ 0 w 9974"/>
              <a:gd name="connsiteY1-130" fmla="*/ 0 h 10000"/>
              <a:gd name="connsiteX2-131" fmla="*/ 279 w 9974"/>
              <a:gd name="connsiteY2-132" fmla="*/ 5005 h 10000"/>
              <a:gd name="connsiteX3-133" fmla="*/ 0 w 9974"/>
              <a:gd name="connsiteY3-134" fmla="*/ 9962 h 10000"/>
              <a:gd name="connsiteX4-135" fmla="*/ 9946 w 9974"/>
              <a:gd name="connsiteY4-136" fmla="*/ 10000 h 10000"/>
              <a:gd name="connsiteX5-137" fmla="*/ 9969 w 9974"/>
              <a:gd name="connsiteY5-138" fmla="*/ 5745 h 10000"/>
              <a:gd name="connsiteX6-139" fmla="*/ 9951 w 9974"/>
              <a:gd name="connsiteY6-140" fmla="*/ 0 h 10000"/>
              <a:gd name="connsiteX0-141" fmla="*/ 9977 w 10001"/>
              <a:gd name="connsiteY0-142" fmla="*/ 0 h 10000"/>
              <a:gd name="connsiteX1-143" fmla="*/ 0 w 10001"/>
              <a:gd name="connsiteY1-144" fmla="*/ 0 h 10000"/>
              <a:gd name="connsiteX2-145" fmla="*/ 280 w 10001"/>
              <a:gd name="connsiteY2-146" fmla="*/ 5005 h 10000"/>
              <a:gd name="connsiteX3-147" fmla="*/ 0 w 10001"/>
              <a:gd name="connsiteY3-148" fmla="*/ 9962 h 10000"/>
              <a:gd name="connsiteX4-149" fmla="*/ 9972 w 10001"/>
              <a:gd name="connsiteY4-150" fmla="*/ 10000 h 10000"/>
              <a:gd name="connsiteX5-151" fmla="*/ 9995 w 10001"/>
              <a:gd name="connsiteY5-152" fmla="*/ 5745 h 10000"/>
              <a:gd name="connsiteX6-153" fmla="*/ 9977 w 10001"/>
              <a:gd name="connsiteY6-154" fmla="*/ 0 h 10000"/>
              <a:gd name="connsiteX0-155" fmla="*/ 9977 w 10001"/>
              <a:gd name="connsiteY0-156" fmla="*/ 0 h 10000"/>
              <a:gd name="connsiteX1-157" fmla="*/ 0 w 10001"/>
              <a:gd name="connsiteY1-158" fmla="*/ 0 h 10000"/>
              <a:gd name="connsiteX2-159" fmla="*/ 280 w 10001"/>
              <a:gd name="connsiteY2-160" fmla="*/ 5005 h 10000"/>
              <a:gd name="connsiteX3-161" fmla="*/ 0 w 10001"/>
              <a:gd name="connsiteY3-162" fmla="*/ 9962 h 10000"/>
              <a:gd name="connsiteX4-163" fmla="*/ 9972 w 10001"/>
              <a:gd name="connsiteY4-164" fmla="*/ 10000 h 10000"/>
              <a:gd name="connsiteX5-165" fmla="*/ 9995 w 10001"/>
              <a:gd name="connsiteY5-166" fmla="*/ 5745 h 10000"/>
              <a:gd name="connsiteX6-167" fmla="*/ 9977 w 10001"/>
              <a:gd name="connsiteY6-168" fmla="*/ 0 h 10000"/>
              <a:gd name="connsiteX0-169" fmla="*/ 9977 w 10001"/>
              <a:gd name="connsiteY0-170" fmla="*/ 0 h 10000"/>
              <a:gd name="connsiteX1-171" fmla="*/ 0 w 10001"/>
              <a:gd name="connsiteY1-172" fmla="*/ 0 h 10000"/>
              <a:gd name="connsiteX2-173" fmla="*/ 280 w 10001"/>
              <a:gd name="connsiteY2-174" fmla="*/ 5005 h 10000"/>
              <a:gd name="connsiteX3-175" fmla="*/ 0 w 10001"/>
              <a:gd name="connsiteY3-176" fmla="*/ 9962 h 10000"/>
              <a:gd name="connsiteX4-177" fmla="*/ 9972 w 10001"/>
              <a:gd name="connsiteY4-178" fmla="*/ 10000 h 10000"/>
              <a:gd name="connsiteX5-179" fmla="*/ 9995 w 10001"/>
              <a:gd name="connsiteY5-180" fmla="*/ 5745 h 10000"/>
              <a:gd name="connsiteX6-181" fmla="*/ 9977 w 10001"/>
              <a:gd name="connsiteY6-182" fmla="*/ 0 h 10000"/>
              <a:gd name="connsiteX0-183" fmla="*/ 9977 w 9995"/>
              <a:gd name="connsiteY0-184" fmla="*/ 0 h 10000"/>
              <a:gd name="connsiteX1-185" fmla="*/ 0 w 9995"/>
              <a:gd name="connsiteY1-186" fmla="*/ 0 h 10000"/>
              <a:gd name="connsiteX2-187" fmla="*/ 280 w 9995"/>
              <a:gd name="connsiteY2-188" fmla="*/ 5005 h 10000"/>
              <a:gd name="connsiteX3-189" fmla="*/ 0 w 9995"/>
              <a:gd name="connsiteY3-190" fmla="*/ 9962 h 10000"/>
              <a:gd name="connsiteX4-191" fmla="*/ 9972 w 9995"/>
              <a:gd name="connsiteY4-192" fmla="*/ 10000 h 10000"/>
              <a:gd name="connsiteX5-193" fmla="*/ 9995 w 9995"/>
              <a:gd name="connsiteY5-194" fmla="*/ 5745 h 10000"/>
              <a:gd name="connsiteX6-195" fmla="*/ 9977 w 9995"/>
              <a:gd name="connsiteY6-196" fmla="*/ 0 h 10000"/>
              <a:gd name="connsiteX0-197" fmla="*/ 9999 w 10000"/>
              <a:gd name="connsiteY0-198" fmla="*/ 0 h 10000"/>
              <a:gd name="connsiteX1-199" fmla="*/ 0 w 10000"/>
              <a:gd name="connsiteY1-200" fmla="*/ 0 h 10000"/>
              <a:gd name="connsiteX2-201" fmla="*/ 280 w 10000"/>
              <a:gd name="connsiteY2-202" fmla="*/ 5005 h 10000"/>
              <a:gd name="connsiteX3-203" fmla="*/ 0 w 10000"/>
              <a:gd name="connsiteY3-204" fmla="*/ 9962 h 10000"/>
              <a:gd name="connsiteX4-205" fmla="*/ 9977 w 10000"/>
              <a:gd name="connsiteY4-206" fmla="*/ 10000 h 10000"/>
              <a:gd name="connsiteX5-207" fmla="*/ 10000 w 10000"/>
              <a:gd name="connsiteY5-208" fmla="*/ 5745 h 10000"/>
              <a:gd name="connsiteX6-209" fmla="*/ 9999 w 10000"/>
              <a:gd name="connsiteY6-210" fmla="*/ 0 h 10000"/>
              <a:gd name="connsiteX0-211" fmla="*/ 9999 w 10004"/>
              <a:gd name="connsiteY0-212" fmla="*/ 0 h 10000"/>
              <a:gd name="connsiteX1-213" fmla="*/ 0 w 10004"/>
              <a:gd name="connsiteY1-214" fmla="*/ 0 h 10000"/>
              <a:gd name="connsiteX2-215" fmla="*/ 280 w 10004"/>
              <a:gd name="connsiteY2-216" fmla="*/ 5005 h 10000"/>
              <a:gd name="connsiteX3-217" fmla="*/ 0 w 10004"/>
              <a:gd name="connsiteY3-218" fmla="*/ 9962 h 10000"/>
              <a:gd name="connsiteX4-219" fmla="*/ 10000 w 10004"/>
              <a:gd name="connsiteY4-220" fmla="*/ 10000 h 10000"/>
              <a:gd name="connsiteX5-221" fmla="*/ 10000 w 10004"/>
              <a:gd name="connsiteY5-222" fmla="*/ 5745 h 10000"/>
              <a:gd name="connsiteX6-223" fmla="*/ 9999 w 10004"/>
              <a:gd name="connsiteY6-224" fmla="*/ 0 h 10000"/>
              <a:gd name="connsiteX0-225" fmla="*/ 9999 w 10000"/>
              <a:gd name="connsiteY0-226" fmla="*/ 0 h 10000"/>
              <a:gd name="connsiteX1-227" fmla="*/ 0 w 10000"/>
              <a:gd name="connsiteY1-228" fmla="*/ 0 h 10000"/>
              <a:gd name="connsiteX2-229" fmla="*/ 280 w 10000"/>
              <a:gd name="connsiteY2-230" fmla="*/ 5005 h 10000"/>
              <a:gd name="connsiteX3-231" fmla="*/ 0 w 10000"/>
              <a:gd name="connsiteY3-232" fmla="*/ 9962 h 10000"/>
              <a:gd name="connsiteX4-233" fmla="*/ 10000 w 10000"/>
              <a:gd name="connsiteY4-234" fmla="*/ 10000 h 10000"/>
              <a:gd name="connsiteX5-235" fmla="*/ 10000 w 10000"/>
              <a:gd name="connsiteY5-236" fmla="*/ 5745 h 10000"/>
              <a:gd name="connsiteX6-237" fmla="*/ 9999 w 10000"/>
              <a:gd name="connsiteY6-238" fmla="*/ 0 h 10000"/>
              <a:gd name="connsiteX0-239" fmla="*/ 14796 w 14796"/>
              <a:gd name="connsiteY0-240" fmla="*/ 0 h 10000"/>
              <a:gd name="connsiteX1-241" fmla="*/ 0 w 14796"/>
              <a:gd name="connsiteY1-242" fmla="*/ 0 h 10000"/>
              <a:gd name="connsiteX2-243" fmla="*/ 280 w 14796"/>
              <a:gd name="connsiteY2-244" fmla="*/ 5005 h 10000"/>
              <a:gd name="connsiteX3-245" fmla="*/ 0 w 14796"/>
              <a:gd name="connsiteY3-246" fmla="*/ 9962 h 10000"/>
              <a:gd name="connsiteX4-247" fmla="*/ 10000 w 14796"/>
              <a:gd name="connsiteY4-248" fmla="*/ 10000 h 10000"/>
              <a:gd name="connsiteX5-249" fmla="*/ 10000 w 14796"/>
              <a:gd name="connsiteY5-250" fmla="*/ 5745 h 10000"/>
              <a:gd name="connsiteX6-251" fmla="*/ 14796 w 14796"/>
              <a:gd name="connsiteY6-252" fmla="*/ 0 h 10000"/>
              <a:gd name="connsiteX0-253" fmla="*/ 14796 w 14796"/>
              <a:gd name="connsiteY0-254" fmla="*/ 0 h 9968"/>
              <a:gd name="connsiteX1-255" fmla="*/ 0 w 14796"/>
              <a:gd name="connsiteY1-256" fmla="*/ 0 h 9968"/>
              <a:gd name="connsiteX2-257" fmla="*/ 280 w 14796"/>
              <a:gd name="connsiteY2-258" fmla="*/ 5005 h 9968"/>
              <a:gd name="connsiteX3-259" fmla="*/ 0 w 14796"/>
              <a:gd name="connsiteY3-260" fmla="*/ 9962 h 9968"/>
              <a:gd name="connsiteX4-261" fmla="*/ 14788 w 14796"/>
              <a:gd name="connsiteY4-262" fmla="*/ 9968 h 9968"/>
              <a:gd name="connsiteX5-263" fmla="*/ 10000 w 14796"/>
              <a:gd name="connsiteY5-264" fmla="*/ 5745 h 9968"/>
              <a:gd name="connsiteX6-265" fmla="*/ 14796 w 14796"/>
              <a:gd name="connsiteY6-266" fmla="*/ 0 h 9968"/>
              <a:gd name="connsiteX0-267" fmla="*/ 10000 w 10000"/>
              <a:gd name="connsiteY0-268" fmla="*/ 0 h 10000"/>
              <a:gd name="connsiteX1-269" fmla="*/ 0 w 10000"/>
              <a:gd name="connsiteY1-270" fmla="*/ 0 h 10000"/>
              <a:gd name="connsiteX2-271" fmla="*/ 189 w 10000"/>
              <a:gd name="connsiteY2-272" fmla="*/ 5021 h 10000"/>
              <a:gd name="connsiteX3-273" fmla="*/ 0 w 10000"/>
              <a:gd name="connsiteY3-274" fmla="*/ 9994 h 10000"/>
              <a:gd name="connsiteX4-275" fmla="*/ 9995 w 10000"/>
              <a:gd name="connsiteY4-276" fmla="*/ 10000 h 10000"/>
              <a:gd name="connsiteX5-277" fmla="*/ 9998 w 10000"/>
              <a:gd name="connsiteY5-278" fmla="*/ 6152 h 10000"/>
              <a:gd name="connsiteX6-279" fmla="*/ 10000 w 10000"/>
              <a:gd name="connsiteY6-280" fmla="*/ 0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0"/>
                </a:lnTo>
                <a:cubicBezTo>
                  <a:pt x="62" y="1674"/>
                  <a:pt x="124" y="3347"/>
                  <a:pt x="189" y="5021"/>
                </a:cubicBezTo>
                <a:cubicBezTo>
                  <a:pt x="124" y="6679"/>
                  <a:pt x="62" y="8336"/>
                  <a:pt x="0" y="9994"/>
                </a:cubicBezTo>
                <a:lnTo>
                  <a:pt x="9995" y="10000"/>
                </a:lnTo>
                <a:cubicBezTo>
                  <a:pt x="9993" y="8184"/>
                  <a:pt x="9998" y="8051"/>
                  <a:pt x="9998" y="6152"/>
                </a:cubicBezTo>
                <a:cubicBezTo>
                  <a:pt x="9996" y="3296"/>
                  <a:pt x="10001" y="2674"/>
                  <a:pt x="100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25" name="Freeform 11"/>
          <p:cNvSpPr/>
          <p:nvPr/>
        </p:nvSpPr>
        <p:spPr bwMode="auto">
          <a:xfrm>
            <a:off x="3106455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27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445851" y="1242452"/>
            <a:ext cx="11307600" cy="4680000"/>
          </a:xfrm>
          <a:prstGeom prst="rect">
            <a:avLst/>
          </a:prstGeom>
        </p:spPr>
        <p:txBody>
          <a:bodyPr/>
          <a:lstStyle>
            <a:lvl1pPr marL="457200" marR="0" indent="-457200" algn="just" defTabSz="800735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defRPr>
                <a:latin typeface="+mn-lt"/>
                <a:ea typeface="+mn-ea"/>
                <a:cs typeface="Arial" panose="020B060402020209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>
                <a:latin typeface="+mn-lt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4050" lvl="1" indent="-457200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#本节概述和学习目标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6"/>
          <p:cNvSpPr>
            <a:spLocks noGrp="1"/>
          </p:cNvSpPr>
          <p:nvPr>
            <p:ph sz="quarter" idx="10"/>
          </p:nvPr>
        </p:nvSpPr>
        <p:spPr>
          <a:xfrm>
            <a:off x="444603" y="1247555"/>
            <a:ext cx="11307600" cy="468000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TextBox 10"/>
          <p:cNvSpPr txBox="1"/>
          <p:nvPr/>
        </p:nvSpPr>
        <p:spPr bwMode="auto">
          <a:xfrm>
            <a:off x="1594877" y="408780"/>
            <a:ext cx="9825899" cy="6395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9941" tIns="49967" rIns="99941" bIns="49967" rtlCol="0">
            <a:spAutoFit/>
          </a:bodyPr>
          <a:lstStyle/>
          <a:p>
            <a:pPr defTabSz="1000760" eaLnBrk="0" fontAlgn="ctr" hangingPunct="0"/>
            <a:r>
              <a:rPr lang="zh-CN" altLang="en-US" sz="3500" b="1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本节概述和学习目标</a:t>
            </a:r>
            <a:endParaRPr lang="zh-CN" altLang="en-US" sz="3500" b="1" baseline="0" dirty="0">
              <a:solidFill>
                <a:schemeClr val="tx1">
                  <a:lumMod val="75000"/>
                  <a:lumOff val="25000"/>
                </a:schemeClr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5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87158" y="505779"/>
            <a:ext cx="374562" cy="445558"/>
            <a:chOff x="-1647825" y="2492375"/>
            <a:chExt cx="1947863" cy="2316163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-1647825" y="2492375"/>
              <a:ext cx="1947863" cy="2316163"/>
            </a:xfrm>
            <a:custGeom>
              <a:avLst/>
              <a:gdLst>
                <a:gd name="T0" fmla="*/ 301 w 2739"/>
                <a:gd name="T1" fmla="*/ 181 h 3258"/>
                <a:gd name="T2" fmla="*/ 182 w 2739"/>
                <a:gd name="T3" fmla="*/ 301 h 3258"/>
                <a:gd name="T4" fmla="*/ 182 w 2739"/>
                <a:gd name="T5" fmla="*/ 2955 h 3258"/>
                <a:gd name="T6" fmla="*/ 262 w 2739"/>
                <a:gd name="T7" fmla="*/ 3068 h 3258"/>
                <a:gd name="T8" fmla="*/ 863 w 2739"/>
                <a:gd name="T9" fmla="*/ 2756 h 3258"/>
                <a:gd name="T10" fmla="*/ 1377 w 2739"/>
                <a:gd name="T11" fmla="*/ 3046 h 3258"/>
                <a:gd name="T12" fmla="*/ 1950 w 2739"/>
                <a:gd name="T13" fmla="*/ 2756 h 3258"/>
                <a:gd name="T14" fmla="*/ 2482 w 2739"/>
                <a:gd name="T15" fmla="*/ 3066 h 3258"/>
                <a:gd name="T16" fmla="*/ 2557 w 2739"/>
                <a:gd name="T17" fmla="*/ 2955 h 3258"/>
                <a:gd name="T18" fmla="*/ 2557 w 2739"/>
                <a:gd name="T19" fmla="*/ 301 h 3258"/>
                <a:gd name="T20" fmla="*/ 2438 w 2739"/>
                <a:gd name="T21" fmla="*/ 181 h 3258"/>
                <a:gd name="T22" fmla="*/ 301 w 2739"/>
                <a:gd name="T23" fmla="*/ 181 h 3258"/>
                <a:gd name="T24" fmla="*/ 2449 w 2739"/>
                <a:gd name="T25" fmla="*/ 3258 h 3258"/>
                <a:gd name="T26" fmla="*/ 1944 w 2739"/>
                <a:gd name="T27" fmla="*/ 2963 h 3258"/>
                <a:gd name="T28" fmla="*/ 1372 w 2739"/>
                <a:gd name="T29" fmla="*/ 3252 h 3258"/>
                <a:gd name="T30" fmla="*/ 860 w 2739"/>
                <a:gd name="T31" fmla="*/ 2963 h 3258"/>
                <a:gd name="T32" fmla="*/ 291 w 2739"/>
                <a:gd name="T33" fmla="*/ 3257 h 3258"/>
                <a:gd name="T34" fmla="*/ 264 w 2739"/>
                <a:gd name="T35" fmla="*/ 3254 h 3258"/>
                <a:gd name="T36" fmla="*/ 0 w 2739"/>
                <a:gd name="T37" fmla="*/ 2955 h 3258"/>
                <a:gd name="T38" fmla="*/ 0 w 2739"/>
                <a:gd name="T39" fmla="*/ 301 h 3258"/>
                <a:gd name="T40" fmla="*/ 301 w 2739"/>
                <a:gd name="T41" fmla="*/ 0 h 3258"/>
                <a:gd name="T42" fmla="*/ 2438 w 2739"/>
                <a:gd name="T43" fmla="*/ 0 h 3258"/>
                <a:gd name="T44" fmla="*/ 2739 w 2739"/>
                <a:gd name="T45" fmla="*/ 301 h 3258"/>
                <a:gd name="T46" fmla="*/ 2739 w 2739"/>
                <a:gd name="T47" fmla="*/ 2955 h 3258"/>
                <a:gd name="T48" fmla="*/ 2480 w 2739"/>
                <a:gd name="T49" fmla="*/ 3253 h 3258"/>
                <a:gd name="T50" fmla="*/ 2449 w 2739"/>
                <a:gd name="T51" fmla="*/ 3258 h 3258"/>
                <a:gd name="T52" fmla="*/ 2449 w 2739"/>
                <a:gd name="T53" fmla="*/ 3258 h 3258"/>
                <a:gd name="T54" fmla="*/ 2449 w 2739"/>
                <a:gd name="T55" fmla="*/ 3258 h 3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39" h="3258">
                  <a:moveTo>
                    <a:pt x="301" y="181"/>
                  </a:moveTo>
                  <a:cubicBezTo>
                    <a:pt x="235" y="182"/>
                    <a:pt x="182" y="235"/>
                    <a:pt x="182" y="301"/>
                  </a:cubicBezTo>
                  <a:cubicBezTo>
                    <a:pt x="182" y="2955"/>
                    <a:pt x="182" y="2955"/>
                    <a:pt x="182" y="2955"/>
                  </a:cubicBezTo>
                  <a:cubicBezTo>
                    <a:pt x="182" y="3007"/>
                    <a:pt x="215" y="3052"/>
                    <a:pt x="262" y="3068"/>
                  </a:cubicBezTo>
                  <a:cubicBezTo>
                    <a:pt x="863" y="2756"/>
                    <a:pt x="863" y="2756"/>
                    <a:pt x="863" y="2756"/>
                  </a:cubicBezTo>
                  <a:cubicBezTo>
                    <a:pt x="1377" y="3046"/>
                    <a:pt x="1377" y="3046"/>
                    <a:pt x="1377" y="3046"/>
                  </a:cubicBezTo>
                  <a:cubicBezTo>
                    <a:pt x="1950" y="2756"/>
                    <a:pt x="1950" y="2756"/>
                    <a:pt x="1950" y="2756"/>
                  </a:cubicBezTo>
                  <a:cubicBezTo>
                    <a:pt x="2482" y="3066"/>
                    <a:pt x="2482" y="3066"/>
                    <a:pt x="2482" y="3066"/>
                  </a:cubicBezTo>
                  <a:cubicBezTo>
                    <a:pt x="2527" y="3048"/>
                    <a:pt x="2557" y="3004"/>
                    <a:pt x="2557" y="2955"/>
                  </a:cubicBezTo>
                  <a:cubicBezTo>
                    <a:pt x="2557" y="301"/>
                    <a:pt x="2557" y="301"/>
                    <a:pt x="2557" y="301"/>
                  </a:cubicBezTo>
                  <a:cubicBezTo>
                    <a:pt x="2557" y="235"/>
                    <a:pt x="2504" y="182"/>
                    <a:pt x="2438" y="181"/>
                  </a:cubicBezTo>
                  <a:lnTo>
                    <a:pt x="301" y="181"/>
                  </a:lnTo>
                  <a:close/>
                  <a:moveTo>
                    <a:pt x="2449" y="3258"/>
                  </a:moveTo>
                  <a:cubicBezTo>
                    <a:pt x="1944" y="2963"/>
                    <a:pt x="1944" y="2963"/>
                    <a:pt x="1944" y="2963"/>
                  </a:cubicBezTo>
                  <a:cubicBezTo>
                    <a:pt x="1372" y="3252"/>
                    <a:pt x="1372" y="3252"/>
                    <a:pt x="1372" y="3252"/>
                  </a:cubicBezTo>
                  <a:cubicBezTo>
                    <a:pt x="860" y="2963"/>
                    <a:pt x="860" y="2963"/>
                    <a:pt x="860" y="2963"/>
                  </a:cubicBezTo>
                  <a:cubicBezTo>
                    <a:pt x="291" y="3257"/>
                    <a:pt x="291" y="3257"/>
                    <a:pt x="291" y="3257"/>
                  </a:cubicBezTo>
                  <a:cubicBezTo>
                    <a:pt x="264" y="3254"/>
                    <a:pt x="264" y="3254"/>
                    <a:pt x="264" y="3254"/>
                  </a:cubicBezTo>
                  <a:cubicBezTo>
                    <a:pt x="113" y="3235"/>
                    <a:pt x="0" y="3107"/>
                    <a:pt x="0" y="2955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0" y="135"/>
                    <a:pt x="135" y="0"/>
                    <a:pt x="301" y="0"/>
                  </a:cubicBezTo>
                  <a:cubicBezTo>
                    <a:pt x="2438" y="0"/>
                    <a:pt x="2438" y="0"/>
                    <a:pt x="2438" y="0"/>
                  </a:cubicBezTo>
                  <a:cubicBezTo>
                    <a:pt x="2604" y="0"/>
                    <a:pt x="2739" y="135"/>
                    <a:pt x="2739" y="301"/>
                  </a:cubicBezTo>
                  <a:cubicBezTo>
                    <a:pt x="2739" y="2955"/>
                    <a:pt x="2739" y="2955"/>
                    <a:pt x="2739" y="2955"/>
                  </a:cubicBezTo>
                  <a:cubicBezTo>
                    <a:pt x="2739" y="3105"/>
                    <a:pt x="2628" y="3233"/>
                    <a:pt x="2480" y="3253"/>
                  </a:cubicBezTo>
                  <a:lnTo>
                    <a:pt x="2449" y="3258"/>
                  </a:lnTo>
                  <a:close/>
                  <a:moveTo>
                    <a:pt x="2449" y="3258"/>
                  </a:moveTo>
                  <a:cubicBezTo>
                    <a:pt x="2449" y="3258"/>
                    <a:pt x="2449" y="3258"/>
                    <a:pt x="2449" y="32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7"/>
            <p:cNvSpPr>
              <a:spLocks noEditPoints="1"/>
            </p:cNvSpPr>
            <p:nvPr/>
          </p:nvSpPr>
          <p:spPr bwMode="auto">
            <a:xfrm>
              <a:off x="-1155700" y="2941638"/>
              <a:ext cx="963613" cy="893763"/>
            </a:xfrm>
            <a:custGeom>
              <a:avLst/>
              <a:gdLst>
                <a:gd name="T0" fmla="*/ 1267 w 1353"/>
                <a:gd name="T1" fmla="*/ 182 h 1256"/>
                <a:gd name="T2" fmla="*/ 87 w 1353"/>
                <a:gd name="T3" fmla="*/ 182 h 1256"/>
                <a:gd name="T4" fmla="*/ 0 w 1353"/>
                <a:gd name="T5" fmla="*/ 91 h 1256"/>
                <a:gd name="T6" fmla="*/ 87 w 1353"/>
                <a:gd name="T7" fmla="*/ 0 h 1256"/>
                <a:gd name="T8" fmla="*/ 1267 w 1353"/>
                <a:gd name="T9" fmla="*/ 0 h 1256"/>
                <a:gd name="T10" fmla="*/ 1353 w 1353"/>
                <a:gd name="T11" fmla="*/ 91 h 1256"/>
                <a:gd name="T12" fmla="*/ 1267 w 1353"/>
                <a:gd name="T13" fmla="*/ 182 h 1256"/>
                <a:gd name="T14" fmla="*/ 1267 w 1353"/>
                <a:gd name="T15" fmla="*/ 719 h 1256"/>
                <a:gd name="T16" fmla="*/ 87 w 1353"/>
                <a:gd name="T17" fmla="*/ 719 h 1256"/>
                <a:gd name="T18" fmla="*/ 0 w 1353"/>
                <a:gd name="T19" fmla="*/ 628 h 1256"/>
                <a:gd name="T20" fmla="*/ 87 w 1353"/>
                <a:gd name="T21" fmla="*/ 537 h 1256"/>
                <a:gd name="T22" fmla="*/ 1267 w 1353"/>
                <a:gd name="T23" fmla="*/ 537 h 1256"/>
                <a:gd name="T24" fmla="*/ 1353 w 1353"/>
                <a:gd name="T25" fmla="*/ 628 h 1256"/>
                <a:gd name="T26" fmla="*/ 1267 w 1353"/>
                <a:gd name="T27" fmla="*/ 719 h 1256"/>
                <a:gd name="T28" fmla="*/ 1267 w 1353"/>
                <a:gd name="T29" fmla="*/ 1256 h 1256"/>
                <a:gd name="T30" fmla="*/ 87 w 1353"/>
                <a:gd name="T31" fmla="*/ 1256 h 1256"/>
                <a:gd name="T32" fmla="*/ 1 w 1353"/>
                <a:gd name="T33" fmla="*/ 1165 h 1256"/>
                <a:gd name="T34" fmla="*/ 87 w 1353"/>
                <a:gd name="T35" fmla="*/ 1075 h 1256"/>
                <a:gd name="T36" fmla="*/ 1267 w 1353"/>
                <a:gd name="T37" fmla="*/ 1075 h 1256"/>
                <a:gd name="T38" fmla="*/ 1352 w 1353"/>
                <a:gd name="T39" fmla="*/ 1165 h 1256"/>
                <a:gd name="T40" fmla="*/ 1267 w 1353"/>
                <a:gd name="T41" fmla="*/ 1256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53" h="1256">
                  <a:moveTo>
                    <a:pt x="1267" y="182"/>
                  </a:moveTo>
                  <a:cubicBezTo>
                    <a:pt x="87" y="182"/>
                    <a:pt x="87" y="182"/>
                    <a:pt x="87" y="182"/>
                  </a:cubicBezTo>
                  <a:cubicBezTo>
                    <a:pt x="38" y="180"/>
                    <a:pt x="0" y="140"/>
                    <a:pt x="0" y="91"/>
                  </a:cubicBezTo>
                  <a:cubicBezTo>
                    <a:pt x="0" y="42"/>
                    <a:pt x="38" y="2"/>
                    <a:pt x="87" y="0"/>
                  </a:cubicBezTo>
                  <a:cubicBezTo>
                    <a:pt x="1267" y="0"/>
                    <a:pt x="1267" y="0"/>
                    <a:pt x="1267" y="0"/>
                  </a:cubicBezTo>
                  <a:cubicBezTo>
                    <a:pt x="1315" y="2"/>
                    <a:pt x="1353" y="42"/>
                    <a:pt x="1353" y="91"/>
                  </a:cubicBezTo>
                  <a:cubicBezTo>
                    <a:pt x="1353" y="140"/>
                    <a:pt x="1315" y="180"/>
                    <a:pt x="1267" y="182"/>
                  </a:cubicBezTo>
                  <a:moveTo>
                    <a:pt x="1267" y="719"/>
                  </a:moveTo>
                  <a:cubicBezTo>
                    <a:pt x="87" y="719"/>
                    <a:pt x="87" y="719"/>
                    <a:pt x="87" y="719"/>
                  </a:cubicBezTo>
                  <a:cubicBezTo>
                    <a:pt x="38" y="717"/>
                    <a:pt x="0" y="677"/>
                    <a:pt x="0" y="628"/>
                  </a:cubicBezTo>
                  <a:cubicBezTo>
                    <a:pt x="0" y="580"/>
                    <a:pt x="38" y="540"/>
                    <a:pt x="87" y="537"/>
                  </a:cubicBezTo>
                  <a:cubicBezTo>
                    <a:pt x="1267" y="537"/>
                    <a:pt x="1267" y="537"/>
                    <a:pt x="1267" y="537"/>
                  </a:cubicBezTo>
                  <a:cubicBezTo>
                    <a:pt x="1315" y="540"/>
                    <a:pt x="1353" y="580"/>
                    <a:pt x="1353" y="628"/>
                  </a:cubicBezTo>
                  <a:cubicBezTo>
                    <a:pt x="1353" y="677"/>
                    <a:pt x="1315" y="717"/>
                    <a:pt x="1267" y="719"/>
                  </a:cubicBezTo>
                  <a:moveTo>
                    <a:pt x="1267" y="1256"/>
                  </a:moveTo>
                  <a:cubicBezTo>
                    <a:pt x="87" y="1256"/>
                    <a:pt x="87" y="1256"/>
                    <a:pt x="87" y="1256"/>
                  </a:cubicBezTo>
                  <a:cubicBezTo>
                    <a:pt x="39" y="1253"/>
                    <a:pt x="1" y="1213"/>
                    <a:pt x="1" y="1165"/>
                  </a:cubicBezTo>
                  <a:cubicBezTo>
                    <a:pt x="1" y="1117"/>
                    <a:pt x="39" y="1077"/>
                    <a:pt x="87" y="1075"/>
                  </a:cubicBezTo>
                  <a:cubicBezTo>
                    <a:pt x="1267" y="1075"/>
                    <a:pt x="1267" y="1075"/>
                    <a:pt x="1267" y="1075"/>
                  </a:cubicBezTo>
                  <a:cubicBezTo>
                    <a:pt x="1314" y="1077"/>
                    <a:pt x="1352" y="1117"/>
                    <a:pt x="1352" y="1165"/>
                  </a:cubicBezTo>
                  <a:cubicBezTo>
                    <a:pt x="1352" y="1213"/>
                    <a:pt x="1314" y="1253"/>
                    <a:pt x="1267" y="12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#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1594177" y="410400"/>
            <a:ext cx="9827761" cy="640800"/>
          </a:xfrm>
          <a:prstGeom prst="rect">
            <a:avLst/>
          </a:prstGeom>
        </p:spPr>
        <p:txBody>
          <a:bodyPr lIns="100800" tIns="50400" rIns="100800" bIns="50400" anchor="ctr" anchorCtr="0"/>
          <a:lstStyle>
            <a:lvl1pPr fontAlgn="ctr">
              <a:defRPr b="1"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4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5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87158" y="505779"/>
            <a:ext cx="374562" cy="445558"/>
            <a:chOff x="-1647825" y="2492375"/>
            <a:chExt cx="1947863" cy="2316163"/>
          </a:xfrm>
          <a:solidFill>
            <a:schemeClr val="bg1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-1647825" y="2492375"/>
              <a:ext cx="1947863" cy="2316163"/>
            </a:xfrm>
            <a:custGeom>
              <a:avLst/>
              <a:gdLst>
                <a:gd name="T0" fmla="*/ 301 w 2739"/>
                <a:gd name="T1" fmla="*/ 181 h 3258"/>
                <a:gd name="T2" fmla="*/ 182 w 2739"/>
                <a:gd name="T3" fmla="*/ 301 h 3258"/>
                <a:gd name="T4" fmla="*/ 182 w 2739"/>
                <a:gd name="T5" fmla="*/ 2955 h 3258"/>
                <a:gd name="T6" fmla="*/ 262 w 2739"/>
                <a:gd name="T7" fmla="*/ 3068 h 3258"/>
                <a:gd name="T8" fmla="*/ 863 w 2739"/>
                <a:gd name="T9" fmla="*/ 2756 h 3258"/>
                <a:gd name="T10" fmla="*/ 1377 w 2739"/>
                <a:gd name="T11" fmla="*/ 3046 h 3258"/>
                <a:gd name="T12" fmla="*/ 1950 w 2739"/>
                <a:gd name="T13" fmla="*/ 2756 h 3258"/>
                <a:gd name="T14" fmla="*/ 2482 w 2739"/>
                <a:gd name="T15" fmla="*/ 3066 h 3258"/>
                <a:gd name="T16" fmla="*/ 2557 w 2739"/>
                <a:gd name="T17" fmla="*/ 2955 h 3258"/>
                <a:gd name="T18" fmla="*/ 2557 w 2739"/>
                <a:gd name="T19" fmla="*/ 301 h 3258"/>
                <a:gd name="T20" fmla="*/ 2438 w 2739"/>
                <a:gd name="T21" fmla="*/ 181 h 3258"/>
                <a:gd name="T22" fmla="*/ 301 w 2739"/>
                <a:gd name="T23" fmla="*/ 181 h 3258"/>
                <a:gd name="T24" fmla="*/ 2449 w 2739"/>
                <a:gd name="T25" fmla="*/ 3258 h 3258"/>
                <a:gd name="T26" fmla="*/ 1944 w 2739"/>
                <a:gd name="T27" fmla="*/ 2963 h 3258"/>
                <a:gd name="T28" fmla="*/ 1372 w 2739"/>
                <a:gd name="T29" fmla="*/ 3252 h 3258"/>
                <a:gd name="T30" fmla="*/ 860 w 2739"/>
                <a:gd name="T31" fmla="*/ 2963 h 3258"/>
                <a:gd name="T32" fmla="*/ 291 w 2739"/>
                <a:gd name="T33" fmla="*/ 3257 h 3258"/>
                <a:gd name="T34" fmla="*/ 264 w 2739"/>
                <a:gd name="T35" fmla="*/ 3254 h 3258"/>
                <a:gd name="T36" fmla="*/ 0 w 2739"/>
                <a:gd name="T37" fmla="*/ 2955 h 3258"/>
                <a:gd name="T38" fmla="*/ 0 w 2739"/>
                <a:gd name="T39" fmla="*/ 301 h 3258"/>
                <a:gd name="T40" fmla="*/ 301 w 2739"/>
                <a:gd name="T41" fmla="*/ 0 h 3258"/>
                <a:gd name="T42" fmla="*/ 2438 w 2739"/>
                <a:gd name="T43" fmla="*/ 0 h 3258"/>
                <a:gd name="T44" fmla="*/ 2739 w 2739"/>
                <a:gd name="T45" fmla="*/ 301 h 3258"/>
                <a:gd name="T46" fmla="*/ 2739 w 2739"/>
                <a:gd name="T47" fmla="*/ 2955 h 3258"/>
                <a:gd name="T48" fmla="*/ 2480 w 2739"/>
                <a:gd name="T49" fmla="*/ 3253 h 3258"/>
                <a:gd name="T50" fmla="*/ 2449 w 2739"/>
                <a:gd name="T51" fmla="*/ 3258 h 3258"/>
                <a:gd name="T52" fmla="*/ 2449 w 2739"/>
                <a:gd name="T53" fmla="*/ 3258 h 3258"/>
                <a:gd name="T54" fmla="*/ 2449 w 2739"/>
                <a:gd name="T55" fmla="*/ 3258 h 3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39" h="3258">
                  <a:moveTo>
                    <a:pt x="301" y="181"/>
                  </a:moveTo>
                  <a:cubicBezTo>
                    <a:pt x="235" y="182"/>
                    <a:pt x="182" y="235"/>
                    <a:pt x="182" y="301"/>
                  </a:cubicBezTo>
                  <a:cubicBezTo>
                    <a:pt x="182" y="2955"/>
                    <a:pt x="182" y="2955"/>
                    <a:pt x="182" y="2955"/>
                  </a:cubicBezTo>
                  <a:cubicBezTo>
                    <a:pt x="182" y="3007"/>
                    <a:pt x="215" y="3052"/>
                    <a:pt x="262" y="3068"/>
                  </a:cubicBezTo>
                  <a:cubicBezTo>
                    <a:pt x="863" y="2756"/>
                    <a:pt x="863" y="2756"/>
                    <a:pt x="863" y="2756"/>
                  </a:cubicBezTo>
                  <a:cubicBezTo>
                    <a:pt x="1377" y="3046"/>
                    <a:pt x="1377" y="3046"/>
                    <a:pt x="1377" y="3046"/>
                  </a:cubicBezTo>
                  <a:cubicBezTo>
                    <a:pt x="1950" y="2756"/>
                    <a:pt x="1950" y="2756"/>
                    <a:pt x="1950" y="2756"/>
                  </a:cubicBezTo>
                  <a:cubicBezTo>
                    <a:pt x="2482" y="3066"/>
                    <a:pt x="2482" y="3066"/>
                    <a:pt x="2482" y="3066"/>
                  </a:cubicBezTo>
                  <a:cubicBezTo>
                    <a:pt x="2527" y="3048"/>
                    <a:pt x="2557" y="3004"/>
                    <a:pt x="2557" y="2955"/>
                  </a:cubicBezTo>
                  <a:cubicBezTo>
                    <a:pt x="2557" y="301"/>
                    <a:pt x="2557" y="301"/>
                    <a:pt x="2557" y="301"/>
                  </a:cubicBezTo>
                  <a:cubicBezTo>
                    <a:pt x="2557" y="235"/>
                    <a:pt x="2504" y="182"/>
                    <a:pt x="2438" y="181"/>
                  </a:cubicBezTo>
                  <a:lnTo>
                    <a:pt x="301" y="181"/>
                  </a:lnTo>
                  <a:close/>
                  <a:moveTo>
                    <a:pt x="2449" y="3258"/>
                  </a:moveTo>
                  <a:cubicBezTo>
                    <a:pt x="1944" y="2963"/>
                    <a:pt x="1944" y="2963"/>
                    <a:pt x="1944" y="2963"/>
                  </a:cubicBezTo>
                  <a:cubicBezTo>
                    <a:pt x="1372" y="3252"/>
                    <a:pt x="1372" y="3252"/>
                    <a:pt x="1372" y="3252"/>
                  </a:cubicBezTo>
                  <a:cubicBezTo>
                    <a:pt x="860" y="2963"/>
                    <a:pt x="860" y="2963"/>
                    <a:pt x="860" y="2963"/>
                  </a:cubicBezTo>
                  <a:cubicBezTo>
                    <a:pt x="291" y="3257"/>
                    <a:pt x="291" y="3257"/>
                    <a:pt x="291" y="3257"/>
                  </a:cubicBezTo>
                  <a:cubicBezTo>
                    <a:pt x="264" y="3254"/>
                    <a:pt x="264" y="3254"/>
                    <a:pt x="264" y="3254"/>
                  </a:cubicBezTo>
                  <a:cubicBezTo>
                    <a:pt x="113" y="3235"/>
                    <a:pt x="0" y="3107"/>
                    <a:pt x="0" y="2955"/>
                  </a:cubicBezTo>
                  <a:cubicBezTo>
                    <a:pt x="0" y="301"/>
                    <a:pt x="0" y="301"/>
                    <a:pt x="0" y="301"/>
                  </a:cubicBezTo>
                  <a:cubicBezTo>
                    <a:pt x="0" y="135"/>
                    <a:pt x="135" y="0"/>
                    <a:pt x="301" y="0"/>
                  </a:cubicBezTo>
                  <a:cubicBezTo>
                    <a:pt x="2438" y="0"/>
                    <a:pt x="2438" y="0"/>
                    <a:pt x="2438" y="0"/>
                  </a:cubicBezTo>
                  <a:cubicBezTo>
                    <a:pt x="2604" y="0"/>
                    <a:pt x="2739" y="135"/>
                    <a:pt x="2739" y="301"/>
                  </a:cubicBezTo>
                  <a:cubicBezTo>
                    <a:pt x="2739" y="2955"/>
                    <a:pt x="2739" y="2955"/>
                    <a:pt x="2739" y="2955"/>
                  </a:cubicBezTo>
                  <a:cubicBezTo>
                    <a:pt x="2739" y="3105"/>
                    <a:pt x="2628" y="3233"/>
                    <a:pt x="2480" y="3253"/>
                  </a:cubicBezTo>
                  <a:lnTo>
                    <a:pt x="2449" y="3258"/>
                  </a:lnTo>
                  <a:close/>
                  <a:moveTo>
                    <a:pt x="2449" y="3258"/>
                  </a:moveTo>
                  <a:cubicBezTo>
                    <a:pt x="2449" y="3258"/>
                    <a:pt x="2449" y="3258"/>
                    <a:pt x="2449" y="32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-1155700" y="2941638"/>
              <a:ext cx="963613" cy="893763"/>
            </a:xfrm>
            <a:custGeom>
              <a:avLst/>
              <a:gdLst>
                <a:gd name="T0" fmla="*/ 1267 w 1353"/>
                <a:gd name="T1" fmla="*/ 182 h 1256"/>
                <a:gd name="T2" fmla="*/ 87 w 1353"/>
                <a:gd name="T3" fmla="*/ 182 h 1256"/>
                <a:gd name="T4" fmla="*/ 0 w 1353"/>
                <a:gd name="T5" fmla="*/ 91 h 1256"/>
                <a:gd name="T6" fmla="*/ 87 w 1353"/>
                <a:gd name="T7" fmla="*/ 0 h 1256"/>
                <a:gd name="T8" fmla="*/ 1267 w 1353"/>
                <a:gd name="T9" fmla="*/ 0 h 1256"/>
                <a:gd name="T10" fmla="*/ 1353 w 1353"/>
                <a:gd name="T11" fmla="*/ 91 h 1256"/>
                <a:gd name="T12" fmla="*/ 1267 w 1353"/>
                <a:gd name="T13" fmla="*/ 182 h 1256"/>
                <a:gd name="T14" fmla="*/ 1267 w 1353"/>
                <a:gd name="T15" fmla="*/ 719 h 1256"/>
                <a:gd name="T16" fmla="*/ 87 w 1353"/>
                <a:gd name="T17" fmla="*/ 719 h 1256"/>
                <a:gd name="T18" fmla="*/ 0 w 1353"/>
                <a:gd name="T19" fmla="*/ 628 h 1256"/>
                <a:gd name="T20" fmla="*/ 87 w 1353"/>
                <a:gd name="T21" fmla="*/ 537 h 1256"/>
                <a:gd name="T22" fmla="*/ 1267 w 1353"/>
                <a:gd name="T23" fmla="*/ 537 h 1256"/>
                <a:gd name="T24" fmla="*/ 1353 w 1353"/>
                <a:gd name="T25" fmla="*/ 628 h 1256"/>
                <a:gd name="T26" fmla="*/ 1267 w 1353"/>
                <a:gd name="T27" fmla="*/ 719 h 1256"/>
                <a:gd name="T28" fmla="*/ 1267 w 1353"/>
                <a:gd name="T29" fmla="*/ 1256 h 1256"/>
                <a:gd name="T30" fmla="*/ 87 w 1353"/>
                <a:gd name="T31" fmla="*/ 1256 h 1256"/>
                <a:gd name="T32" fmla="*/ 1 w 1353"/>
                <a:gd name="T33" fmla="*/ 1165 h 1256"/>
                <a:gd name="T34" fmla="*/ 87 w 1353"/>
                <a:gd name="T35" fmla="*/ 1075 h 1256"/>
                <a:gd name="T36" fmla="*/ 1267 w 1353"/>
                <a:gd name="T37" fmla="*/ 1075 h 1256"/>
                <a:gd name="T38" fmla="*/ 1352 w 1353"/>
                <a:gd name="T39" fmla="*/ 1165 h 1256"/>
                <a:gd name="T40" fmla="*/ 1267 w 1353"/>
                <a:gd name="T41" fmla="*/ 1256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53" h="1256">
                  <a:moveTo>
                    <a:pt x="1267" y="182"/>
                  </a:moveTo>
                  <a:cubicBezTo>
                    <a:pt x="87" y="182"/>
                    <a:pt x="87" y="182"/>
                    <a:pt x="87" y="182"/>
                  </a:cubicBezTo>
                  <a:cubicBezTo>
                    <a:pt x="38" y="180"/>
                    <a:pt x="0" y="140"/>
                    <a:pt x="0" y="91"/>
                  </a:cubicBezTo>
                  <a:cubicBezTo>
                    <a:pt x="0" y="42"/>
                    <a:pt x="38" y="2"/>
                    <a:pt x="87" y="0"/>
                  </a:cubicBezTo>
                  <a:cubicBezTo>
                    <a:pt x="1267" y="0"/>
                    <a:pt x="1267" y="0"/>
                    <a:pt x="1267" y="0"/>
                  </a:cubicBezTo>
                  <a:cubicBezTo>
                    <a:pt x="1315" y="2"/>
                    <a:pt x="1353" y="42"/>
                    <a:pt x="1353" y="91"/>
                  </a:cubicBezTo>
                  <a:cubicBezTo>
                    <a:pt x="1353" y="140"/>
                    <a:pt x="1315" y="180"/>
                    <a:pt x="1267" y="182"/>
                  </a:cubicBezTo>
                  <a:moveTo>
                    <a:pt x="1267" y="719"/>
                  </a:moveTo>
                  <a:cubicBezTo>
                    <a:pt x="87" y="719"/>
                    <a:pt x="87" y="719"/>
                    <a:pt x="87" y="719"/>
                  </a:cubicBezTo>
                  <a:cubicBezTo>
                    <a:pt x="38" y="717"/>
                    <a:pt x="0" y="677"/>
                    <a:pt x="0" y="628"/>
                  </a:cubicBezTo>
                  <a:cubicBezTo>
                    <a:pt x="0" y="580"/>
                    <a:pt x="38" y="540"/>
                    <a:pt x="87" y="537"/>
                  </a:cubicBezTo>
                  <a:cubicBezTo>
                    <a:pt x="1267" y="537"/>
                    <a:pt x="1267" y="537"/>
                    <a:pt x="1267" y="537"/>
                  </a:cubicBezTo>
                  <a:cubicBezTo>
                    <a:pt x="1315" y="540"/>
                    <a:pt x="1353" y="580"/>
                    <a:pt x="1353" y="628"/>
                  </a:cubicBezTo>
                  <a:cubicBezTo>
                    <a:pt x="1353" y="677"/>
                    <a:pt x="1315" y="717"/>
                    <a:pt x="1267" y="719"/>
                  </a:cubicBezTo>
                  <a:moveTo>
                    <a:pt x="1267" y="1256"/>
                  </a:moveTo>
                  <a:cubicBezTo>
                    <a:pt x="87" y="1256"/>
                    <a:pt x="87" y="1256"/>
                    <a:pt x="87" y="1256"/>
                  </a:cubicBezTo>
                  <a:cubicBezTo>
                    <a:pt x="39" y="1253"/>
                    <a:pt x="1" y="1213"/>
                    <a:pt x="1" y="1165"/>
                  </a:cubicBezTo>
                  <a:cubicBezTo>
                    <a:pt x="1" y="1117"/>
                    <a:pt x="39" y="1077"/>
                    <a:pt x="87" y="1075"/>
                  </a:cubicBezTo>
                  <a:cubicBezTo>
                    <a:pt x="1267" y="1075"/>
                    <a:pt x="1267" y="1075"/>
                    <a:pt x="1267" y="1075"/>
                  </a:cubicBezTo>
                  <a:cubicBezTo>
                    <a:pt x="1314" y="1077"/>
                    <a:pt x="1352" y="1117"/>
                    <a:pt x="1352" y="1165"/>
                  </a:cubicBezTo>
                  <a:cubicBezTo>
                    <a:pt x="1352" y="1213"/>
                    <a:pt x="1314" y="1253"/>
                    <a:pt x="1267" y="12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0" baseline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444603" y="1247556"/>
            <a:ext cx="11307600" cy="468000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#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9"/>
          <p:cNvSpPr/>
          <p:nvPr/>
        </p:nvSpPr>
        <p:spPr bwMode="auto">
          <a:xfrm>
            <a:off x="3112" y="296368"/>
            <a:ext cx="1375826" cy="864380"/>
          </a:xfrm>
          <a:custGeom>
            <a:avLst/>
            <a:gdLst>
              <a:gd name="T0" fmla="*/ 756 w 867"/>
              <a:gd name="T1" fmla="*/ 493 h 493"/>
              <a:gd name="T2" fmla="*/ 0 w 867"/>
              <a:gd name="T3" fmla="*/ 493 h 493"/>
              <a:gd name="T4" fmla="*/ 0 w 867"/>
              <a:gd name="T5" fmla="*/ 0 h 493"/>
              <a:gd name="T6" fmla="*/ 756 w 867"/>
              <a:gd name="T7" fmla="*/ 0 h 493"/>
              <a:gd name="T8" fmla="*/ 867 w 867"/>
              <a:gd name="T9" fmla="*/ 248 h 493"/>
              <a:gd name="T10" fmla="*/ 756 w 867"/>
              <a:gd name="T11" fmla="*/ 493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7" h="493">
                <a:moveTo>
                  <a:pt x="756" y="493"/>
                </a:moveTo>
                <a:lnTo>
                  <a:pt x="0" y="493"/>
                </a:lnTo>
                <a:lnTo>
                  <a:pt x="0" y="0"/>
                </a:lnTo>
                <a:lnTo>
                  <a:pt x="756" y="0"/>
                </a:lnTo>
                <a:lnTo>
                  <a:pt x="867" y="248"/>
                </a:lnTo>
                <a:lnTo>
                  <a:pt x="756" y="49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4" name="Freeform 11"/>
          <p:cNvSpPr/>
          <p:nvPr/>
        </p:nvSpPr>
        <p:spPr bwMode="auto">
          <a:xfrm>
            <a:off x="1245702" y="296368"/>
            <a:ext cx="233272" cy="864380"/>
          </a:xfrm>
          <a:custGeom>
            <a:avLst/>
            <a:gdLst>
              <a:gd name="T0" fmla="*/ 33 w 147"/>
              <a:gd name="T1" fmla="*/ 0 h 493"/>
              <a:gd name="T2" fmla="*/ 0 w 147"/>
              <a:gd name="T3" fmla="*/ 0 h 493"/>
              <a:gd name="T4" fmla="*/ 114 w 147"/>
              <a:gd name="T5" fmla="*/ 248 h 493"/>
              <a:gd name="T6" fmla="*/ 0 w 147"/>
              <a:gd name="T7" fmla="*/ 493 h 493"/>
              <a:gd name="T8" fmla="*/ 33 w 147"/>
              <a:gd name="T9" fmla="*/ 493 h 493"/>
              <a:gd name="T10" fmla="*/ 147 w 147"/>
              <a:gd name="T11" fmla="*/ 248 h 493"/>
              <a:gd name="T12" fmla="*/ 33 w 147"/>
              <a:gd name="T13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" h="493">
                <a:moveTo>
                  <a:pt x="33" y="0"/>
                </a:moveTo>
                <a:lnTo>
                  <a:pt x="0" y="0"/>
                </a:lnTo>
                <a:lnTo>
                  <a:pt x="114" y="248"/>
                </a:lnTo>
                <a:lnTo>
                  <a:pt x="0" y="493"/>
                </a:lnTo>
                <a:lnTo>
                  <a:pt x="33" y="493"/>
                </a:lnTo>
                <a:lnTo>
                  <a:pt x="147" y="248"/>
                </a:lnTo>
                <a:lnTo>
                  <a:pt x="33" y="0"/>
                </a:lnTo>
                <a:close/>
              </a:path>
            </a:pathLst>
          </a:custGeom>
          <a:solidFill>
            <a:srgbClr val="0B9C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04" tIns="45702" rIns="91404" bIns="45702" numCol="1" spcCol="0" rtlCol="0" fromWordArt="0" anchor="t" anchorCtr="0" forceAA="0" compatLnSpc="1">
            <a:noAutofit/>
          </a:bodyPr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5" name="Freeform 12"/>
          <p:cNvSpPr>
            <a:spLocks noEditPoints="1"/>
          </p:cNvSpPr>
          <p:nvPr/>
        </p:nvSpPr>
        <p:spPr bwMode="auto">
          <a:xfrm>
            <a:off x="479189" y="474076"/>
            <a:ext cx="507964" cy="508967"/>
          </a:xfrm>
          <a:custGeom>
            <a:avLst/>
            <a:gdLst>
              <a:gd name="T0" fmla="*/ 1433 w 2867"/>
              <a:gd name="T1" fmla="*/ 0 h 2867"/>
              <a:gd name="T2" fmla="*/ 0 w 2867"/>
              <a:gd name="T3" fmla="*/ 1433 h 2867"/>
              <a:gd name="T4" fmla="*/ 1433 w 2867"/>
              <a:gd name="T5" fmla="*/ 2867 h 2867"/>
              <a:gd name="T6" fmla="*/ 2867 w 2867"/>
              <a:gd name="T7" fmla="*/ 1433 h 2867"/>
              <a:gd name="T8" fmla="*/ 1433 w 2867"/>
              <a:gd name="T9" fmla="*/ 0 h 2867"/>
              <a:gd name="T10" fmla="*/ 1433 w 2867"/>
              <a:gd name="T11" fmla="*/ 2662 h 2867"/>
              <a:gd name="T12" fmla="*/ 205 w 2867"/>
              <a:gd name="T13" fmla="*/ 1433 h 2867"/>
              <a:gd name="T14" fmla="*/ 1433 w 2867"/>
              <a:gd name="T15" fmla="*/ 205 h 2867"/>
              <a:gd name="T16" fmla="*/ 2662 w 2867"/>
              <a:gd name="T17" fmla="*/ 1433 h 2867"/>
              <a:gd name="T18" fmla="*/ 1433 w 2867"/>
              <a:gd name="T19" fmla="*/ 2662 h 2867"/>
              <a:gd name="T20" fmla="*/ 2336 w 2867"/>
              <a:gd name="T21" fmla="*/ 2066 h 2867"/>
              <a:gd name="T22" fmla="*/ 523 w 2867"/>
              <a:gd name="T23" fmla="*/ 2066 h 2867"/>
              <a:gd name="T24" fmla="*/ 976 w 2867"/>
              <a:gd name="T25" fmla="*/ 1432 h 2867"/>
              <a:gd name="T26" fmla="*/ 1255 w 2867"/>
              <a:gd name="T27" fmla="*/ 1810 h 2867"/>
              <a:gd name="T28" fmla="*/ 1792 w 2867"/>
              <a:gd name="T29" fmla="*/ 1069 h 2867"/>
              <a:gd name="T30" fmla="*/ 2336 w 2867"/>
              <a:gd name="T31" fmla="*/ 2066 h 2867"/>
              <a:gd name="T32" fmla="*/ 704 w 2867"/>
              <a:gd name="T33" fmla="*/ 978 h 2867"/>
              <a:gd name="T34" fmla="*/ 886 w 2867"/>
              <a:gd name="T35" fmla="*/ 797 h 2867"/>
              <a:gd name="T36" fmla="*/ 1067 w 2867"/>
              <a:gd name="T37" fmla="*/ 978 h 2867"/>
              <a:gd name="T38" fmla="*/ 886 w 2867"/>
              <a:gd name="T39" fmla="*/ 1160 h 2867"/>
              <a:gd name="T40" fmla="*/ 704 w 2867"/>
              <a:gd name="T41" fmla="*/ 978 h 2867"/>
              <a:gd name="T42" fmla="*/ 704 w 2867"/>
              <a:gd name="T43" fmla="*/ 978 h 2867"/>
              <a:gd name="T44" fmla="*/ 704 w 2867"/>
              <a:gd name="T45" fmla="*/ 978 h 2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867" h="2867">
                <a:moveTo>
                  <a:pt x="1433" y="0"/>
                </a:moveTo>
                <a:cubicBezTo>
                  <a:pt x="643" y="0"/>
                  <a:pt x="0" y="643"/>
                  <a:pt x="0" y="1433"/>
                </a:cubicBezTo>
                <a:cubicBezTo>
                  <a:pt x="0" y="2224"/>
                  <a:pt x="643" y="2867"/>
                  <a:pt x="1433" y="2867"/>
                </a:cubicBezTo>
                <a:cubicBezTo>
                  <a:pt x="2224" y="2867"/>
                  <a:pt x="2867" y="2224"/>
                  <a:pt x="2867" y="1433"/>
                </a:cubicBezTo>
                <a:cubicBezTo>
                  <a:pt x="2867" y="643"/>
                  <a:pt x="2224" y="0"/>
                  <a:pt x="1433" y="0"/>
                </a:cubicBezTo>
                <a:close/>
                <a:moveTo>
                  <a:pt x="1433" y="2662"/>
                </a:moveTo>
                <a:cubicBezTo>
                  <a:pt x="756" y="2662"/>
                  <a:pt x="205" y="2111"/>
                  <a:pt x="205" y="1433"/>
                </a:cubicBezTo>
                <a:cubicBezTo>
                  <a:pt x="205" y="756"/>
                  <a:pt x="756" y="205"/>
                  <a:pt x="1433" y="205"/>
                </a:cubicBezTo>
                <a:cubicBezTo>
                  <a:pt x="2111" y="205"/>
                  <a:pt x="2662" y="756"/>
                  <a:pt x="2662" y="1433"/>
                </a:cubicBezTo>
                <a:cubicBezTo>
                  <a:pt x="2662" y="2111"/>
                  <a:pt x="2111" y="2662"/>
                  <a:pt x="1433" y="2662"/>
                </a:cubicBezTo>
                <a:close/>
                <a:moveTo>
                  <a:pt x="2336" y="2066"/>
                </a:moveTo>
                <a:cubicBezTo>
                  <a:pt x="523" y="2066"/>
                  <a:pt x="523" y="2066"/>
                  <a:pt x="523" y="2066"/>
                </a:cubicBezTo>
                <a:cubicBezTo>
                  <a:pt x="976" y="1432"/>
                  <a:pt x="976" y="1432"/>
                  <a:pt x="976" y="1432"/>
                </a:cubicBezTo>
                <a:cubicBezTo>
                  <a:pt x="1255" y="1810"/>
                  <a:pt x="1255" y="1810"/>
                  <a:pt x="1255" y="1810"/>
                </a:cubicBezTo>
                <a:cubicBezTo>
                  <a:pt x="1792" y="1069"/>
                  <a:pt x="1792" y="1069"/>
                  <a:pt x="1792" y="1069"/>
                </a:cubicBezTo>
                <a:lnTo>
                  <a:pt x="2336" y="2066"/>
                </a:lnTo>
                <a:close/>
                <a:moveTo>
                  <a:pt x="704" y="978"/>
                </a:moveTo>
                <a:cubicBezTo>
                  <a:pt x="704" y="878"/>
                  <a:pt x="786" y="797"/>
                  <a:pt x="886" y="797"/>
                </a:cubicBezTo>
                <a:cubicBezTo>
                  <a:pt x="986" y="797"/>
                  <a:pt x="1067" y="878"/>
                  <a:pt x="1067" y="978"/>
                </a:cubicBezTo>
                <a:cubicBezTo>
                  <a:pt x="1067" y="1079"/>
                  <a:pt x="986" y="1160"/>
                  <a:pt x="886" y="1160"/>
                </a:cubicBezTo>
                <a:cubicBezTo>
                  <a:pt x="786" y="1160"/>
                  <a:pt x="704" y="1079"/>
                  <a:pt x="704" y="978"/>
                </a:cubicBezTo>
                <a:close/>
                <a:moveTo>
                  <a:pt x="704" y="978"/>
                </a:moveTo>
                <a:cubicBezTo>
                  <a:pt x="704" y="978"/>
                  <a:pt x="704" y="978"/>
                  <a:pt x="704" y="97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04" tIns="45702" rIns="91404" bIns="45702" numCol="1" anchor="t" anchorCtr="0" compatLnSpc="1"/>
          <a:lstStyle/>
          <a:p>
            <a:endParaRPr lang="zh-CN" altLang="en-US" sz="18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594177" y="410400"/>
            <a:ext cx="9827761" cy="640800"/>
          </a:xfrm>
          <a:prstGeom prst="rect">
            <a:avLst/>
          </a:prstGeom>
        </p:spPr>
        <p:txBody>
          <a:bodyPr lIns="100800" tIns="50400" rIns="100800" bIns="50400" anchor="ctr" anchorCtr="0"/>
          <a:lstStyle>
            <a:lvl1pPr fontAlgn="ctr">
              <a:defRPr b="1"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9#全白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2162528" y="4653136"/>
            <a:ext cx="638734" cy="1729234"/>
            <a:chOff x="12162528" y="4653136"/>
            <a:chExt cx="638734" cy="1729234"/>
          </a:xfrm>
        </p:grpSpPr>
        <p:sp>
          <p:nvSpPr>
            <p:cNvPr id="3" name="矩形 2"/>
            <p:cNvSpPr/>
            <p:nvPr userDrawn="1"/>
          </p:nvSpPr>
          <p:spPr>
            <a:xfrm>
              <a:off x="12212029" y="4653136"/>
              <a:ext cx="539729" cy="288726"/>
            </a:xfrm>
            <a:prstGeom prst="rect">
              <a:avLst/>
            </a:prstGeom>
            <a:solidFill>
              <a:srgbClr val="00B0F0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+mn-lt"/>
                <a:ea typeface="+mn-ea"/>
                <a:cs typeface="Huawei Sans" panose="020C0503030203020204" pitchFamily="34" charset="0"/>
              </a:endParaRPr>
            </a:p>
          </p:txBody>
        </p:sp>
        <p:sp>
          <p:nvSpPr>
            <p:cNvPr id="4" name="矩形 3"/>
            <p:cNvSpPr/>
            <p:nvPr userDrawn="1"/>
          </p:nvSpPr>
          <p:spPr>
            <a:xfrm>
              <a:off x="12212029" y="4941964"/>
              <a:ext cx="539729" cy="288000"/>
            </a:xfrm>
            <a:prstGeom prst="rect">
              <a:avLst/>
            </a:prstGeom>
            <a:solidFill>
              <a:srgbClr val="A6D2FF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+mn-lt"/>
                <a:ea typeface="+mn-ea"/>
                <a:cs typeface="Huawei Sans" panose="020C0503030203020204" pitchFamily="34" charset="0"/>
              </a:endParaRPr>
            </a:p>
          </p:txBody>
        </p:sp>
        <p:sp>
          <p:nvSpPr>
            <p:cNvPr id="5" name="矩形 4"/>
            <p:cNvSpPr/>
            <p:nvPr userDrawn="1"/>
          </p:nvSpPr>
          <p:spPr>
            <a:xfrm>
              <a:off x="12212029" y="5230066"/>
              <a:ext cx="539729" cy="288000"/>
            </a:xfrm>
            <a:prstGeom prst="rect">
              <a:avLst/>
            </a:prstGeom>
            <a:solidFill>
              <a:srgbClr val="D8D8D8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+mn-lt"/>
                <a:ea typeface="+mn-ea"/>
                <a:cs typeface="Huawei Sans" panose="020C0503030203020204" pitchFamily="34" charset="0"/>
              </a:endParaRPr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12212029" y="5518168"/>
              <a:ext cx="539729" cy="288000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+mn-lt"/>
                <a:ea typeface="+mn-ea"/>
                <a:cs typeface="Huawei Sans" panose="020C0503030203020204" pitchFamily="34" charset="0"/>
              </a:endParaRPr>
            </a:p>
          </p:txBody>
        </p:sp>
        <p:sp>
          <p:nvSpPr>
            <p:cNvPr id="7" name="矩形 6"/>
            <p:cNvSpPr/>
            <p:nvPr userDrawn="1"/>
          </p:nvSpPr>
          <p:spPr>
            <a:xfrm>
              <a:off x="12212029" y="5806270"/>
              <a:ext cx="539729" cy="288000"/>
            </a:xfrm>
            <a:prstGeom prst="rect">
              <a:avLst/>
            </a:prstGeom>
            <a:solidFill>
              <a:srgbClr val="FFFFCC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+mn-lt"/>
                <a:ea typeface="+mn-ea"/>
                <a:cs typeface="Huawei Sans" panose="020C0503030203020204" pitchFamily="34" charset="0"/>
              </a:endParaRPr>
            </a:p>
          </p:txBody>
        </p:sp>
        <p:sp>
          <p:nvSpPr>
            <p:cNvPr id="8" name="矩形 7"/>
            <p:cNvSpPr/>
            <p:nvPr userDrawn="1"/>
          </p:nvSpPr>
          <p:spPr>
            <a:xfrm>
              <a:off x="12212029" y="6094370"/>
              <a:ext cx="539729" cy="28800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+mn-lt"/>
                <a:ea typeface="+mn-ea"/>
                <a:cs typeface="Huawei Sans" panose="020C0503030203020204" pitchFamily="34" charset="0"/>
              </a:endParaRPr>
            </a:p>
          </p:txBody>
        </p:sp>
        <p:sp>
          <p:nvSpPr>
            <p:cNvPr id="9" name="文本框 8"/>
            <p:cNvSpPr txBox="1"/>
            <p:nvPr userDrawn="1"/>
          </p:nvSpPr>
          <p:spPr bwMode="auto">
            <a:xfrm>
              <a:off x="12162528" y="4683920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solidFill>
                    <a:schemeClr val="bg1"/>
                  </a:solidFill>
                  <a:latin typeface="+mn-lt"/>
                  <a:ea typeface="+mn-ea"/>
                </a:rPr>
                <a:t>表格表头</a:t>
              </a:r>
              <a:endParaRPr lang="zh-CN" altLang="en-US" sz="900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文本框 9"/>
            <p:cNvSpPr txBox="1"/>
            <p:nvPr userDrawn="1"/>
          </p:nvSpPr>
          <p:spPr bwMode="auto">
            <a:xfrm>
              <a:off x="12162528" y="4972385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+mn-lt"/>
                  <a:ea typeface="+mn-ea"/>
                </a:rPr>
                <a:t>表格边框</a:t>
              </a:r>
              <a:endParaRPr lang="zh-CN" altLang="en-US" sz="900" dirty="0">
                <a:latin typeface="+mn-lt"/>
                <a:ea typeface="+mn-ea"/>
              </a:endParaRPr>
            </a:p>
          </p:txBody>
        </p:sp>
        <p:sp>
          <p:nvSpPr>
            <p:cNvPr id="11" name="文本框 10"/>
            <p:cNvSpPr txBox="1"/>
            <p:nvPr userDrawn="1"/>
          </p:nvSpPr>
          <p:spPr bwMode="auto">
            <a:xfrm>
              <a:off x="12162528" y="5260487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+mn-lt"/>
                  <a:ea typeface="+mn-ea"/>
                </a:rPr>
                <a:t>导航灰底</a:t>
              </a:r>
              <a:endParaRPr lang="zh-CN" altLang="en-US" sz="900" dirty="0">
                <a:latin typeface="+mn-lt"/>
                <a:ea typeface="+mn-ea"/>
              </a:endParaRPr>
            </a:p>
          </p:txBody>
        </p:sp>
        <p:sp>
          <p:nvSpPr>
            <p:cNvPr id="12" name="文本框 11"/>
            <p:cNvSpPr txBox="1"/>
            <p:nvPr userDrawn="1"/>
          </p:nvSpPr>
          <p:spPr bwMode="auto">
            <a:xfrm>
              <a:off x="12220212" y="5548589"/>
              <a:ext cx="52336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solidFill>
                    <a:schemeClr val="bg1"/>
                  </a:solidFill>
                  <a:latin typeface="+mn-lt"/>
                  <a:ea typeface="+mn-ea"/>
                </a:rPr>
                <a:t>华为红</a:t>
              </a:r>
              <a:endParaRPr lang="zh-CN" altLang="en-US" sz="900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文本框 12"/>
            <p:cNvSpPr txBox="1"/>
            <p:nvPr userDrawn="1"/>
          </p:nvSpPr>
          <p:spPr bwMode="auto">
            <a:xfrm>
              <a:off x="12162528" y="5836691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+mn-lt"/>
                  <a:ea typeface="+mn-ea"/>
                </a:rPr>
                <a:t>文字底色</a:t>
              </a:r>
              <a:endParaRPr lang="zh-CN" altLang="en-US" sz="900" dirty="0">
                <a:latin typeface="+mn-lt"/>
                <a:ea typeface="+mn-ea"/>
              </a:endParaRPr>
            </a:p>
          </p:txBody>
        </p:sp>
        <p:sp>
          <p:nvSpPr>
            <p:cNvPr id="14" name="文本框 13"/>
            <p:cNvSpPr txBox="1"/>
            <p:nvPr userDrawn="1"/>
          </p:nvSpPr>
          <p:spPr bwMode="auto">
            <a:xfrm>
              <a:off x="12162528" y="6124791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+mn-lt"/>
                  <a:ea typeface="+mn-ea"/>
                </a:rPr>
                <a:t>文字边框</a:t>
              </a:r>
              <a:endParaRPr lang="zh-CN" altLang="en-US" sz="90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5.png"/><Relationship Id="rId16" Type="http://schemas.openxmlformats.org/officeDocument/2006/relationships/image" Target="../media/image4.png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69611" y="260649"/>
            <a:ext cx="10323183" cy="868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0128" tIns="40064" rIns="80128" bIns="40064" numCol="1" anchor="ctr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8" name="Rectangle 5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2" y="1248073"/>
            <a:ext cx="11307600" cy="4680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0141" tIns="40071" rIns="80141" bIns="40071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9" name="Rectangle 69"/>
          <p:cNvSpPr>
            <a:spLocks noChangeArrowheads="1"/>
          </p:cNvSpPr>
          <p:nvPr userDrawn="1"/>
        </p:nvSpPr>
        <p:spPr bwMode="auto">
          <a:xfrm>
            <a:off x="155280" y="6500581"/>
            <a:ext cx="658440" cy="26555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lIns="80070" tIns="40036" rIns="80070" bIns="40036">
            <a:spAutoFit/>
          </a:bodyPr>
          <a:lstStyle/>
          <a:p>
            <a:pPr algn="l" defTabSz="800735" eaLnBrk="0" fontAlgn="ctr" hangingPunct="0">
              <a:defRPr/>
            </a:pPr>
            <a:r>
              <a:rPr lang="zh-CN" altLang="en-US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第</a:t>
            </a:r>
            <a:fld id="{2F2CF7F5-F178-4429-B6CA-28062DF31937}" type="slidenum">
              <a:rPr lang="en-US" altLang="zh-CN" sz="1200" smtClean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</a:fld>
            <a:r>
              <a:rPr lang="zh-CN" altLang="en-US" sz="12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页</a:t>
            </a:r>
            <a:endParaRPr lang="en-US" altLang="zh-CN" sz="1200" dirty="0"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sp>
        <p:nvSpPr>
          <p:cNvPr id="30" name="Rectangle 54"/>
          <p:cNvSpPr>
            <a:spLocks noChangeArrowheads="1"/>
          </p:cNvSpPr>
          <p:nvPr userDrawn="1"/>
        </p:nvSpPr>
        <p:spPr bwMode="auto">
          <a:xfrm>
            <a:off x="947058" y="6500581"/>
            <a:ext cx="2572620" cy="26552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lIns="80070" tIns="40036" rIns="80070" bIns="40036">
            <a:spAutoFit/>
          </a:bodyPr>
          <a:lstStyle/>
          <a:p>
            <a:pPr defTabSz="800735" eaLnBrk="0" fontAlgn="ctr" hangingPunct="0">
              <a:defRPr/>
            </a:pPr>
            <a:r>
              <a:rPr lang="zh-CN" altLang="en-US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版权所有</a:t>
            </a:r>
            <a:r>
              <a:rPr lang="en-US" altLang="zh-CN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© </a:t>
            </a:r>
            <a:r>
              <a:rPr lang="en-US" altLang="zh-CN" sz="1200" baseline="0" dirty="0" smtClean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2020 </a:t>
            </a:r>
            <a:r>
              <a:rPr lang="zh-CN" altLang="en-US" sz="12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华为技术有限公司</a:t>
            </a:r>
            <a:endParaRPr lang="zh-CN" altLang="en-US" sz="1200" baseline="0" dirty="0"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0660" y="6504032"/>
            <a:ext cx="1248712" cy="273343"/>
          </a:xfrm>
          <a:prstGeom prst="rect">
            <a:avLst/>
          </a:prstGeom>
        </p:spPr>
      </p:pic>
      <p:grpSp>
        <p:nvGrpSpPr>
          <p:cNvPr id="32" name="组合 31"/>
          <p:cNvGrpSpPr/>
          <p:nvPr userDrawn="1"/>
        </p:nvGrpSpPr>
        <p:grpSpPr>
          <a:xfrm>
            <a:off x="12162528" y="4653136"/>
            <a:ext cx="638734" cy="1729234"/>
            <a:chOff x="12162528" y="4653136"/>
            <a:chExt cx="638734" cy="1729234"/>
          </a:xfrm>
        </p:grpSpPr>
        <p:sp>
          <p:nvSpPr>
            <p:cNvPr id="33" name="矩形 32"/>
            <p:cNvSpPr/>
            <p:nvPr userDrawn="1"/>
          </p:nvSpPr>
          <p:spPr>
            <a:xfrm>
              <a:off x="12212029" y="4653136"/>
              <a:ext cx="539729" cy="288726"/>
            </a:xfrm>
            <a:prstGeom prst="rect">
              <a:avLst/>
            </a:prstGeom>
            <a:solidFill>
              <a:srgbClr val="00B0F0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endParaRPr>
            </a:p>
          </p:txBody>
        </p:sp>
        <p:sp>
          <p:nvSpPr>
            <p:cNvPr id="34" name="矩形 33"/>
            <p:cNvSpPr/>
            <p:nvPr userDrawn="1"/>
          </p:nvSpPr>
          <p:spPr>
            <a:xfrm>
              <a:off x="12212029" y="4941964"/>
              <a:ext cx="539729" cy="288000"/>
            </a:xfrm>
            <a:prstGeom prst="rect">
              <a:avLst/>
            </a:prstGeom>
            <a:solidFill>
              <a:srgbClr val="A6D2FF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endParaRPr>
            </a:p>
          </p:txBody>
        </p:sp>
        <p:sp>
          <p:nvSpPr>
            <p:cNvPr id="35" name="矩形 34"/>
            <p:cNvSpPr/>
            <p:nvPr userDrawn="1"/>
          </p:nvSpPr>
          <p:spPr>
            <a:xfrm>
              <a:off x="12212029" y="5230066"/>
              <a:ext cx="539729" cy="288000"/>
            </a:xfrm>
            <a:prstGeom prst="rect">
              <a:avLst/>
            </a:prstGeom>
            <a:solidFill>
              <a:srgbClr val="D8D8D8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endParaRPr>
            </a:p>
          </p:txBody>
        </p:sp>
        <p:sp>
          <p:nvSpPr>
            <p:cNvPr id="36" name="矩形 35"/>
            <p:cNvSpPr/>
            <p:nvPr userDrawn="1"/>
          </p:nvSpPr>
          <p:spPr>
            <a:xfrm>
              <a:off x="12212029" y="5518168"/>
              <a:ext cx="539729" cy="288000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endParaRPr>
            </a:p>
          </p:txBody>
        </p:sp>
        <p:sp>
          <p:nvSpPr>
            <p:cNvPr id="37" name="矩形 36"/>
            <p:cNvSpPr/>
            <p:nvPr userDrawn="1"/>
          </p:nvSpPr>
          <p:spPr>
            <a:xfrm>
              <a:off x="12212029" y="5806270"/>
              <a:ext cx="539729" cy="288000"/>
            </a:xfrm>
            <a:prstGeom prst="rect">
              <a:avLst/>
            </a:prstGeom>
            <a:solidFill>
              <a:srgbClr val="FFFFCC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endParaRPr>
            </a:p>
          </p:txBody>
        </p:sp>
        <p:sp>
          <p:nvSpPr>
            <p:cNvPr id="38" name="矩形 37"/>
            <p:cNvSpPr/>
            <p:nvPr userDrawn="1"/>
          </p:nvSpPr>
          <p:spPr>
            <a:xfrm>
              <a:off x="12212029" y="6094370"/>
              <a:ext cx="539729" cy="28800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 anchor="ctr">
              <a:noAutofit/>
            </a:bodyPr>
            <a:lstStyle/>
            <a:p>
              <a:pPr marL="342900" indent="-342900" algn="ctr" fontAlgn="auto">
                <a:buFont typeface="+mj-lt"/>
                <a:buAutoNum type="arabicPeriod"/>
              </a:pP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endParaRPr>
            </a:p>
          </p:txBody>
        </p:sp>
        <p:sp>
          <p:nvSpPr>
            <p:cNvPr id="39" name="文本框 38"/>
            <p:cNvSpPr txBox="1"/>
            <p:nvPr userDrawn="1"/>
          </p:nvSpPr>
          <p:spPr bwMode="auto">
            <a:xfrm>
              <a:off x="12162528" y="4683920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solidFill>
                    <a:schemeClr val="bg1"/>
                  </a:solidFill>
                  <a:latin typeface="Huawei Sans" panose="020C0503030203020204" pitchFamily="34" charset="0"/>
                  <a:ea typeface="方正兰亭黑简体" panose="02000000000000000000" pitchFamily="2" charset="-122"/>
                </a:rPr>
                <a:t>表格表头</a:t>
              </a:r>
              <a:endParaRPr lang="zh-CN" altLang="en-US" sz="900" dirty="0">
                <a:solidFill>
                  <a:schemeClr val="bg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40" name="文本框 39"/>
            <p:cNvSpPr txBox="1"/>
            <p:nvPr userDrawn="1"/>
          </p:nvSpPr>
          <p:spPr bwMode="auto">
            <a:xfrm>
              <a:off x="12162528" y="4972385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Huawei Sans" panose="020C0503030203020204" pitchFamily="34" charset="0"/>
                  <a:ea typeface="方正兰亭黑简体" panose="02000000000000000000" pitchFamily="2" charset="-122"/>
                </a:rPr>
                <a:t>表格边框</a:t>
              </a: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41" name="文本框 40"/>
            <p:cNvSpPr txBox="1"/>
            <p:nvPr userDrawn="1"/>
          </p:nvSpPr>
          <p:spPr bwMode="auto">
            <a:xfrm>
              <a:off x="12162528" y="5260487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Huawei Sans" panose="020C0503030203020204" pitchFamily="34" charset="0"/>
                  <a:ea typeface="方正兰亭黑简体" panose="02000000000000000000" pitchFamily="2" charset="-122"/>
                </a:rPr>
                <a:t>导航灰底</a:t>
              </a: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42" name="文本框 41"/>
            <p:cNvSpPr txBox="1"/>
            <p:nvPr userDrawn="1"/>
          </p:nvSpPr>
          <p:spPr bwMode="auto">
            <a:xfrm>
              <a:off x="12220212" y="5548589"/>
              <a:ext cx="52336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solidFill>
                    <a:schemeClr val="bg1"/>
                  </a:solidFill>
                  <a:latin typeface="Huawei Sans" panose="020C0503030203020204" pitchFamily="34" charset="0"/>
                  <a:ea typeface="方正兰亭黑简体" panose="02000000000000000000" pitchFamily="2" charset="-122"/>
                </a:rPr>
                <a:t>华为红</a:t>
              </a:r>
              <a:endParaRPr lang="zh-CN" altLang="en-US" sz="900" dirty="0">
                <a:solidFill>
                  <a:schemeClr val="bg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43" name="文本框 42"/>
            <p:cNvSpPr txBox="1"/>
            <p:nvPr userDrawn="1"/>
          </p:nvSpPr>
          <p:spPr bwMode="auto">
            <a:xfrm>
              <a:off x="12162528" y="5836691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Huawei Sans" panose="020C0503030203020204" pitchFamily="34" charset="0"/>
                  <a:ea typeface="方正兰亭黑简体" panose="02000000000000000000" pitchFamily="2" charset="-122"/>
                </a:rPr>
                <a:t>文字底色</a:t>
              </a: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  <p:sp>
          <p:nvSpPr>
            <p:cNvPr id="44" name="文本框 43"/>
            <p:cNvSpPr txBox="1"/>
            <p:nvPr userDrawn="1"/>
          </p:nvSpPr>
          <p:spPr bwMode="auto">
            <a:xfrm>
              <a:off x="12162528" y="6124791"/>
              <a:ext cx="638734" cy="22715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vert="horz" wrap="none" lIns="87768" tIns="43884" rIns="87768" bIns="43884" numCol="1" rtlCol="0" anchor="ctr" anchorCtr="0" compatLnSpc="1">
              <a:spAutoFit/>
            </a:bodyPr>
            <a:lstStyle/>
            <a:p>
              <a:pPr algn="ctr" fontAlgn="auto"/>
              <a:r>
                <a:rPr lang="zh-CN" altLang="en-US" sz="900" dirty="0">
                  <a:latin typeface="Huawei Sans" panose="020C0503030203020204" pitchFamily="34" charset="0"/>
                  <a:ea typeface="方正兰亭黑简体" panose="02000000000000000000" pitchFamily="2" charset="-122"/>
                </a:rPr>
                <a:t>文字边框</a:t>
              </a:r>
              <a:endParaRPr lang="zh-CN" altLang="en-US" sz="900" dirty="0">
                <a:latin typeface="Huawei Sans" panose="020C0503030203020204" pitchFamily="34" charset="0"/>
                <a:ea typeface="方正兰亭黑简体" panose="02000000000000000000" pitchFamily="2" charset="-122"/>
              </a:endParaRPr>
            </a:p>
          </p:txBody>
        </p:sp>
      </p:grpSp>
      <p:sp>
        <p:nvSpPr>
          <p:cNvPr id="20" name="Rectangle 69"/>
          <p:cNvSpPr>
            <a:spLocks noChangeArrowheads="1"/>
          </p:cNvSpPr>
          <p:nvPr userDrawn="1"/>
        </p:nvSpPr>
        <p:spPr bwMode="auto">
          <a:xfrm>
            <a:off x="8128000" y="6451600"/>
            <a:ext cx="735013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01" tIns="40052" rIns="80101" bIns="40052">
            <a:spAutoFit/>
          </a:bodyPr>
          <a:lstStyle>
            <a:lvl1pPr defTabSz="801370"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1pPr>
            <a:lvl2pPr marL="742950" indent="-285750" defTabSz="801370"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2pPr>
            <a:lvl3pPr marL="1143000" indent="-228600" defTabSz="801370"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3pPr>
            <a:lvl4pPr marL="1600200" indent="-228600" defTabSz="801370"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4pPr>
            <a:lvl5pPr marL="2057400" indent="-228600" defTabSz="801370"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5pPr>
            <a:lvl6pPr marL="2514600" indent="-228600" defTabSz="80137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6pPr>
            <a:lvl7pPr marL="2971800" indent="-228600" defTabSz="80137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7pPr>
            <a:lvl8pPr marL="3429000" indent="-228600" defTabSz="80137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8pPr>
            <a:lvl9pPr marL="3886200" indent="-228600" defTabSz="80137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FrutigerNext LT Regular" panose="020B0503040504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altLang="zh-CN" sz="1200" smtClean="0">
                <a:solidFill>
                  <a:srgbClr val="000000"/>
                </a:solidFill>
                <a:latin typeface="FrutigerNext LT Bold" panose="020B0803040504020204" pitchFamily="34" charset="0"/>
                <a:ea typeface="MS PGothic" panose="020B0600070205080204" pitchFamily="34" charset="-128"/>
              </a:rPr>
              <a:t>Page </a:t>
            </a:r>
            <a:fld id="{1C4C329D-1161-4C30-8C24-C698BA2A51C6}" type="slidenum">
              <a:rPr lang="en-US" altLang="zh-CN" sz="1200" smtClean="0">
                <a:solidFill>
                  <a:srgbClr val="000000"/>
                </a:solidFill>
                <a:latin typeface="FrutigerNext LT Bold" panose="020B0803040504020204" pitchFamily="34" charset="0"/>
                <a:ea typeface="MS PGothic" panose="020B0600070205080204" pitchFamily="34" charset="-128"/>
              </a:rPr>
            </a:fld>
            <a:endParaRPr lang="en-US" altLang="zh-CN" sz="1200" smtClean="0">
              <a:solidFill>
                <a:srgbClr val="000000"/>
              </a:solidFill>
              <a:latin typeface="FrutigerNext LT Bold" panose="020B0803040504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9497060" y="6474460"/>
            <a:ext cx="868429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3765" rtl="0" eaLnBrk="1" fontAlgn="ctr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j-cs"/>
        </a:defRPr>
      </a:lvl1pPr>
    </p:titleStyle>
    <p:bodyStyle>
      <a:lvl1pPr marL="302260" indent="-302260" algn="l" defTabSz="913765" rtl="0" eaLnBrk="1" fontAlgn="ctr" latinLnBrk="0" hangingPunct="1">
        <a:lnSpc>
          <a:spcPct val="140000"/>
        </a:lnSpc>
        <a:spcBef>
          <a:spcPts val="790"/>
        </a:spcBef>
        <a:buSzPct val="50000"/>
        <a:buFont typeface="Wingdings" panose="05000000000000000000" pitchFamily="2" charset="2"/>
        <a:buChar char="l"/>
        <a:defRPr sz="220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685" indent="-252095" algn="l" defTabSz="913765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35" indent="-201295" algn="l" defTabSz="913765" rtl="0" eaLnBrk="1" fontAlgn="ctr" latinLnBrk="0" hangingPunct="1">
        <a:lnSpc>
          <a:spcPct val="140000"/>
        </a:lnSpc>
        <a:spcBef>
          <a:spcPts val="650"/>
        </a:spcBef>
        <a:buClrTx/>
        <a:buSzPct val="50000"/>
        <a:buFont typeface="Wingdings" panose="05000000000000000000" pitchFamily="2" charset="2"/>
        <a:buChar char="n"/>
        <a:defRPr sz="180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540" indent="-198120" algn="l" defTabSz="913765" rtl="0" eaLnBrk="1" fontAlgn="ctr" latinLnBrk="0" hangingPunct="1">
        <a:lnSpc>
          <a:spcPct val="140000"/>
        </a:lnSpc>
        <a:spcBef>
          <a:spcPts val="575"/>
        </a:spcBef>
        <a:buFont typeface="Huawei Sans" panose="020C0503030203020204" pitchFamily="34" charset="0"/>
        <a:buChar char="−"/>
        <a:defRPr sz="160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765" indent="-201295" algn="l" defTabSz="913765" rtl="0" eaLnBrk="1" fontAlgn="ctr" latinLnBrk="0" hangingPunct="1">
        <a:lnSpc>
          <a:spcPct val="140000"/>
        </a:lnSpc>
        <a:spcBef>
          <a:spcPts val="575"/>
        </a:spcBef>
        <a:buFont typeface="Huawei Sans" panose="020C0503030203020204" pitchFamily="34" charset="0"/>
        <a:buChar char="~"/>
        <a:defRPr sz="140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33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3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1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DtsShapeName" descr="7061C352C6745DDE801475@9B82G0@C909;?8A9;O89QNQPHOVDH!!!BIHO@]p47096!!!!@5E596E111GC1GED7BE111GC1GED7BE!!!!!!!!!!!!!!!!!!!!!!!!!!!!!!!!!!!!!!!!!!!!!!!!!!!!9:J;Q9:J;P[11036784E!!BIHO@]{11036784!@5E15E311306187719D11306187719D!!!!!!!!!!!!!!!!!!!!!!!!!!!!!!!!!!!!!!!!!!!!!!!!!!!!9=0&gt;b9==9YE71139125!!!BIHO@]e71139125!@5E158G1102E29D086D1102E29D086D!!!!!!!!!!!!!!!!!!!!!!!!!!!!!!!!!!!!!!!!!!!!!!!!!!!!83K;C83K;CB26513!!!!!!BIHO@]b26513!!!!@5E19B011306188854E31!籽吓纪撑泞变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1" hidden="1"/>
          <p:cNvSpPr>
            <a:spLocks noChangeArrowheads="1"/>
          </p:cNvSpPr>
          <p:nvPr/>
        </p:nvSpPr>
        <p:spPr bwMode="auto">
          <a:xfrm>
            <a:off x="152400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484" name="文本占位符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smtClean="0"/>
              <a:t>陈星</a:t>
            </a:r>
            <a:r>
              <a:rPr lang="en-US" altLang="zh-CN" smtClean="0"/>
              <a:t>/cwx525950</a:t>
            </a:r>
            <a:endParaRPr lang="zh-CN" altLang="en-US" smtClean="0"/>
          </a:p>
        </p:txBody>
      </p:sp>
      <p:sp>
        <p:nvSpPr>
          <p:cNvPr id="20485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dirty="0" smtClean="0"/>
              <a:t>2020.4.9</a:t>
            </a:r>
            <a:endParaRPr lang="zh-CN" altLang="en-US" dirty="0" smtClean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 altLang="en-US" dirty="0" smtClean="0"/>
              <a:t>陈傲</a:t>
            </a:r>
            <a:r>
              <a:rPr lang="en-US" altLang="zh-CN" dirty="0"/>
              <a:t>/cwx860206</a:t>
            </a:r>
            <a:endParaRPr lang="zh-CN" altLang="en-US" dirty="0"/>
          </a:p>
        </p:txBody>
      </p:sp>
      <p:sp>
        <p:nvSpPr>
          <p:cNvPr id="20487" name="文本占位符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zh-CN" altLang="en-US" dirty="0" smtClean="0"/>
              <a:t>优化</a:t>
            </a:r>
            <a:endParaRPr lang="zh-CN" altLang="en-US" dirty="0" smtClean="0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数据读写流程</a:t>
            </a:r>
            <a:endParaRPr lang="zh-CN" altLang="en-US" dirty="0" smtClean="0"/>
          </a:p>
        </p:txBody>
      </p:sp>
      <p:sp>
        <p:nvSpPr>
          <p:cNvPr id="34819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数据读写流程如下：</a:t>
            </a:r>
            <a:endParaRPr lang="en-US" altLang="zh-CN" dirty="0" smtClean="0"/>
          </a:p>
          <a:p>
            <a:pPr marL="403225" lvl="1" indent="0">
              <a:buNone/>
            </a:pPr>
            <a:r>
              <a:rPr lang="en-US" altLang="zh-CN" dirty="0" smtClean="0"/>
              <a:t>1. </a:t>
            </a:r>
            <a:r>
              <a:rPr lang="zh-CN" altLang="en-US" dirty="0" smtClean="0"/>
              <a:t>客户端选择集群中任意一个</a:t>
            </a:r>
            <a:r>
              <a:rPr lang="en-US" altLang="zh-CN" dirty="0" smtClean="0"/>
              <a:t>Server</a:t>
            </a:r>
            <a:r>
              <a:rPr lang="zh-CN" altLang="en-US" dirty="0" smtClean="0"/>
              <a:t>节点进行连接，并发送</a:t>
            </a:r>
            <a:r>
              <a:rPr lang="en-US" altLang="zh-CN" dirty="0" smtClean="0"/>
              <a:t>cluster nodes</a:t>
            </a:r>
            <a:r>
              <a:rPr lang="zh-CN" altLang="en-US" dirty="0" smtClean="0"/>
              <a:t>请求；</a:t>
            </a:r>
            <a:endParaRPr lang="zh-CN" altLang="en-US" dirty="0" smtClean="0"/>
          </a:p>
          <a:p>
            <a:pPr marL="403225" lvl="1" indent="0">
              <a:buNone/>
            </a:pPr>
            <a:r>
              <a:rPr lang="en-US" altLang="zh-CN" dirty="0" smtClean="0"/>
              <a:t>2. Server</a:t>
            </a:r>
            <a:r>
              <a:rPr lang="zh-CN" altLang="en-US" dirty="0" smtClean="0"/>
              <a:t>节点返回集群拓扑，主要包括集群节点列表及槽位跟节点的映射关系，客户端在内存中缓存集群拓扑；</a:t>
            </a:r>
            <a:endParaRPr lang="zh-CN" altLang="en-US" dirty="0" smtClean="0"/>
          </a:p>
          <a:p>
            <a:pPr marL="403225" lvl="1" indent="0">
              <a:buNone/>
            </a:pPr>
            <a:r>
              <a:rPr lang="en-US" altLang="zh-CN" dirty="0" smtClean="0"/>
              <a:t>3. </a:t>
            </a:r>
            <a:r>
              <a:rPr lang="zh-CN" altLang="en-US" dirty="0" smtClean="0"/>
              <a:t>客户端读写数据时，根据</a:t>
            </a:r>
            <a:r>
              <a:rPr lang="en-US" altLang="zh-CN" dirty="0" smtClean="0"/>
              <a:t>hash(KEY)</a:t>
            </a:r>
            <a:r>
              <a:rPr lang="zh-CN" altLang="en-US" dirty="0" smtClean="0"/>
              <a:t>计算得到</a:t>
            </a:r>
            <a:r>
              <a:rPr lang="en-US" altLang="zh-CN" dirty="0" smtClean="0"/>
              <a:t>KEY</a:t>
            </a:r>
            <a:r>
              <a:rPr lang="zh-CN" altLang="en-US" dirty="0" smtClean="0"/>
              <a:t>归属的槽位，再查槽位跟节点的映射，进一步得到</a:t>
            </a:r>
            <a:r>
              <a:rPr lang="en-US" altLang="zh-CN" dirty="0" smtClean="0"/>
              <a:t>KEY</a:t>
            </a:r>
            <a:r>
              <a:rPr lang="zh-CN" altLang="en-US" dirty="0" smtClean="0"/>
              <a:t>归属的节点</a:t>
            </a:r>
            <a:r>
              <a:rPr lang="en-US" altLang="zh-CN" dirty="0" smtClean="0"/>
              <a:t>Server2</a:t>
            </a:r>
            <a:r>
              <a:rPr lang="zh-CN" altLang="en-US" dirty="0" smtClean="0"/>
              <a:t>，直接访问该节点进行数据读写；</a:t>
            </a:r>
            <a:endParaRPr lang="zh-CN" altLang="en-US" dirty="0" smtClean="0"/>
          </a:p>
          <a:p>
            <a:pPr marL="403225" lvl="1" indent="0">
              <a:buNone/>
            </a:pPr>
            <a:r>
              <a:rPr lang="en-US" altLang="zh-CN" dirty="0" smtClean="0"/>
              <a:t>4. Server2</a:t>
            </a:r>
            <a:r>
              <a:rPr lang="zh-CN" altLang="en-US" dirty="0" smtClean="0"/>
              <a:t>收到客户端的请求，检查自身是否为</a:t>
            </a:r>
            <a:r>
              <a:rPr lang="en-US" altLang="zh-CN" dirty="0" smtClean="0"/>
              <a:t>KEY</a:t>
            </a:r>
            <a:r>
              <a:rPr lang="zh-CN" altLang="en-US" dirty="0" smtClean="0"/>
              <a:t>归属的节点：若不是，则响应中告知</a:t>
            </a:r>
            <a:r>
              <a:rPr lang="en-US" altLang="zh-CN" dirty="0" smtClean="0"/>
              <a:t>Client</a:t>
            </a:r>
            <a:r>
              <a:rPr lang="zh-CN" altLang="en-US" dirty="0" smtClean="0"/>
              <a:t>需重定向的节点</a:t>
            </a:r>
            <a:r>
              <a:rPr lang="en-US" altLang="zh-CN" dirty="0" smtClean="0"/>
              <a:t>Server3</a:t>
            </a:r>
            <a:r>
              <a:rPr lang="zh-CN" altLang="en-US" dirty="0" smtClean="0"/>
              <a:t>；若是，则直接返回业务操作结果；</a:t>
            </a:r>
            <a:endParaRPr lang="zh-CN" altLang="en-US" dirty="0" smtClean="0"/>
          </a:p>
          <a:p>
            <a:pPr marL="403225" lvl="1" indent="0">
              <a:buNone/>
            </a:pPr>
            <a:r>
              <a:rPr lang="en-US" altLang="zh-CN" dirty="0" smtClean="0"/>
              <a:t>5. </a:t>
            </a:r>
            <a:r>
              <a:rPr lang="zh-CN" altLang="en-US" dirty="0" smtClean="0"/>
              <a:t>客户端收到重定向响应，重新向</a:t>
            </a:r>
            <a:r>
              <a:rPr lang="en-US" altLang="zh-CN" dirty="0" smtClean="0"/>
              <a:t>Server3</a:t>
            </a:r>
            <a:r>
              <a:rPr lang="zh-CN" altLang="en-US" dirty="0" smtClean="0"/>
              <a:t>发起读写请求；</a:t>
            </a:r>
            <a:endParaRPr lang="zh-CN" altLang="en-US" dirty="0" smtClean="0"/>
          </a:p>
          <a:p>
            <a:pPr marL="403225" lvl="1" indent="0">
              <a:buNone/>
            </a:pPr>
            <a:r>
              <a:rPr lang="en-US" altLang="zh-CN" dirty="0" smtClean="0"/>
              <a:t>6. Server3</a:t>
            </a:r>
            <a:r>
              <a:rPr lang="zh-CN" altLang="en-US" dirty="0" smtClean="0"/>
              <a:t>收到请求，处理过程同步骤</a:t>
            </a:r>
            <a:r>
              <a:rPr lang="en-US" altLang="zh-CN" dirty="0" smtClean="0"/>
              <a:t>4</a:t>
            </a:r>
            <a:r>
              <a:rPr lang="zh-CN" altLang="en-US" dirty="0" smtClean="0"/>
              <a:t>。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 smtClean="0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应用场景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业务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流程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特性及数据类型</a:t>
            </a:r>
            <a:endParaRPr lang="en-US" altLang="zh-CN" dirty="0" smtClean="0"/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的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优化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的特性</a:t>
            </a:r>
            <a:r>
              <a:rPr lang="en-US" altLang="zh-CN" dirty="0" smtClean="0"/>
              <a:t>--</a:t>
            </a:r>
            <a:r>
              <a:rPr lang="zh-CN" altLang="en-US" dirty="0" smtClean="0"/>
              <a:t>多数据库</a:t>
            </a:r>
            <a:endParaRPr lang="zh-CN" altLang="en-US" dirty="0" smtClean="0"/>
          </a:p>
        </p:txBody>
      </p:sp>
      <p:sp>
        <p:nvSpPr>
          <p:cNvPr id="3891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多数据库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每个数据库对外都是以一个从</a:t>
            </a:r>
            <a:r>
              <a:rPr lang="en-US" altLang="zh-CN" dirty="0" smtClean="0"/>
              <a:t>0</a:t>
            </a:r>
            <a:r>
              <a:rPr lang="zh-CN" altLang="en-US" dirty="0" smtClean="0"/>
              <a:t>开始的递增数字命名，不支持自定义的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Redis</a:t>
            </a:r>
            <a:r>
              <a:rPr lang="zh-CN" altLang="en-US" dirty="0" smtClean="0"/>
              <a:t>默认支持</a:t>
            </a:r>
            <a:r>
              <a:rPr lang="en-US" altLang="zh-CN" dirty="0" smtClean="0"/>
              <a:t>16</a:t>
            </a:r>
            <a:r>
              <a:rPr lang="zh-CN" altLang="en-US" dirty="0" smtClean="0"/>
              <a:t>个数据库，可以通过修改</a:t>
            </a:r>
            <a:r>
              <a:rPr lang="en-US" altLang="zh-CN" dirty="0" smtClean="0"/>
              <a:t>databases</a:t>
            </a:r>
            <a:r>
              <a:rPr lang="zh-CN" altLang="en-US" dirty="0" smtClean="0"/>
              <a:t>参数来修改这个默认值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Redis</a:t>
            </a:r>
            <a:r>
              <a:rPr lang="zh-CN" altLang="en-US" dirty="0" smtClean="0"/>
              <a:t>默认选择的是</a:t>
            </a:r>
            <a:r>
              <a:rPr lang="en-US" altLang="zh-CN" dirty="0" smtClean="0"/>
              <a:t>0</a:t>
            </a:r>
            <a:r>
              <a:rPr lang="zh-CN" altLang="en-US" dirty="0" smtClean="0"/>
              <a:t>号数据库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SELECT </a:t>
            </a:r>
            <a:r>
              <a:rPr lang="zh-CN" altLang="en-US" dirty="0" smtClean="0"/>
              <a:t>数字： 可以切换数据库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多个数据库之间并不是完全隔离的，比如</a:t>
            </a:r>
            <a:r>
              <a:rPr lang="en-US" altLang="zh-CN" dirty="0" err="1" smtClean="0"/>
              <a:t>flushall</a:t>
            </a:r>
            <a:r>
              <a:rPr lang="zh-CN" altLang="en-US" dirty="0" smtClean="0"/>
              <a:t>命令范围是所有数据库。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flushall</a:t>
            </a:r>
            <a:r>
              <a:rPr lang="zh-CN" altLang="en-US" dirty="0" smtClean="0"/>
              <a:t>：清空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实例下所有数据库的数据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flushdb</a:t>
            </a:r>
            <a:r>
              <a:rPr lang="zh-CN" altLang="en-US" dirty="0" smtClean="0"/>
              <a:t>：清空当前数据库的数据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Redis</a:t>
            </a:r>
            <a:r>
              <a:rPr lang="zh-CN" altLang="en-US" smtClean="0"/>
              <a:t>基础命令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>
          <a:xfrm>
            <a:off x="911424" y="1268760"/>
            <a:ext cx="10778254" cy="5112568"/>
          </a:xfrm>
        </p:spPr>
        <p:txBody>
          <a:bodyPr/>
          <a:lstStyle/>
          <a:p>
            <a:r>
              <a:rPr lang="zh-CN" altLang="en-US" sz="2000" dirty="0" smtClean="0"/>
              <a:t>获得符合规则的键名称</a:t>
            </a:r>
            <a:endParaRPr lang="zh-CN" altLang="en-US" sz="2000" dirty="0" smtClean="0"/>
          </a:p>
          <a:p>
            <a:pPr lvl="1"/>
            <a:r>
              <a:rPr lang="en-US" altLang="zh-CN" sz="1800" dirty="0" smtClean="0"/>
              <a:t>keys </a:t>
            </a:r>
            <a:r>
              <a:rPr lang="zh-CN" altLang="en-US" sz="1800" dirty="0" smtClean="0"/>
              <a:t>表达式（</a:t>
            </a:r>
            <a:r>
              <a:rPr lang="en-US" altLang="zh-CN" sz="1800" dirty="0" smtClean="0"/>
              <a:t>?,* ,[],\?</a:t>
            </a:r>
            <a:r>
              <a:rPr lang="zh-CN" altLang="en-US" sz="1800" dirty="0" smtClean="0"/>
              <a:t>）</a:t>
            </a:r>
            <a:endParaRPr lang="zh-CN" altLang="en-US" sz="1800" dirty="0" smtClean="0"/>
          </a:p>
          <a:p>
            <a:r>
              <a:rPr lang="zh-CN" altLang="en-US" sz="2000" dirty="0" smtClean="0"/>
              <a:t>判断一个键是否存在</a:t>
            </a:r>
            <a:endParaRPr lang="zh-CN" altLang="en-US" sz="2000" dirty="0" smtClean="0"/>
          </a:p>
          <a:p>
            <a:pPr lvl="1"/>
            <a:r>
              <a:rPr lang="en-US" altLang="zh-CN" sz="1800" dirty="0" smtClean="0"/>
              <a:t>exists key</a:t>
            </a:r>
            <a:endParaRPr lang="en-US" altLang="zh-CN" sz="1800" dirty="0" smtClean="0"/>
          </a:p>
          <a:p>
            <a:r>
              <a:rPr lang="zh-CN" altLang="en-US" sz="2000" dirty="0" smtClean="0"/>
              <a:t>删除键</a:t>
            </a:r>
            <a:endParaRPr lang="zh-CN" altLang="en-US" sz="2000" dirty="0" smtClean="0"/>
          </a:p>
          <a:p>
            <a:pPr lvl="1"/>
            <a:r>
              <a:rPr lang="en-US" altLang="zh-CN" sz="1800" dirty="0" smtClean="0"/>
              <a:t>del key</a:t>
            </a:r>
            <a:endParaRPr lang="en-US" altLang="zh-CN" sz="1800" dirty="0" smtClean="0"/>
          </a:p>
          <a:p>
            <a:pPr lvl="1"/>
            <a:r>
              <a:rPr lang="en-US" altLang="zh-CN" sz="1800" dirty="0" smtClean="0"/>
              <a:t>del key1 key2</a:t>
            </a:r>
            <a:endParaRPr lang="en-US" altLang="zh-CN" sz="1800" dirty="0" smtClean="0"/>
          </a:p>
          <a:p>
            <a:r>
              <a:rPr lang="zh-CN" altLang="en-US" sz="2000" dirty="0" smtClean="0"/>
              <a:t>获得键值的数据类型</a:t>
            </a:r>
            <a:r>
              <a:rPr lang="en-US" altLang="zh-CN" sz="2000" dirty="0" smtClean="0"/>
              <a:t>type</a:t>
            </a:r>
            <a:endParaRPr lang="en-US" altLang="zh-CN" sz="2000" dirty="0" smtClean="0"/>
          </a:p>
          <a:p>
            <a:pPr lvl="1"/>
            <a:r>
              <a:rPr lang="zh-CN" altLang="en-US" sz="1800" dirty="0" smtClean="0"/>
              <a:t>返回值可能是这五种类型（</a:t>
            </a:r>
            <a:r>
              <a:rPr lang="en-US" altLang="zh-CN" sz="1800" dirty="0" err="1" smtClean="0"/>
              <a:t>string,hash,list,set,zset</a:t>
            </a:r>
            <a:r>
              <a:rPr lang="zh-CN" altLang="en-US" sz="1800" dirty="0" smtClean="0"/>
              <a:t>）</a:t>
            </a:r>
            <a:endParaRPr lang="zh-CN" altLang="en-US" sz="1800" dirty="0" smtClean="0"/>
          </a:p>
          <a:p>
            <a:r>
              <a:rPr lang="zh-CN" altLang="en-US" sz="2000" dirty="0" smtClean="0"/>
              <a:t>注意：</a:t>
            </a:r>
            <a:r>
              <a:rPr lang="en-US" altLang="zh-CN" sz="2000" dirty="0" err="1" smtClean="0"/>
              <a:t>Redis</a:t>
            </a:r>
            <a:r>
              <a:rPr lang="zh-CN" altLang="en-US" sz="2000" dirty="0" smtClean="0"/>
              <a:t>的命令不区分大小写。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中键的生存时间 </a:t>
            </a:r>
            <a:r>
              <a:rPr lang="en-US" altLang="zh-CN" dirty="0" smtClean="0"/>
              <a:t>(expire</a:t>
            </a:r>
            <a:r>
              <a:rPr lang="en-US" altLang="zh-CN" dirty="0"/>
              <a:t>)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>
          <a:xfrm>
            <a:off x="444603" y="1247556"/>
            <a:ext cx="11307600" cy="5025760"/>
          </a:xfrm>
        </p:spPr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中可以使用</a:t>
            </a:r>
            <a:r>
              <a:rPr lang="en-US" altLang="zh-CN" dirty="0" smtClean="0"/>
              <a:t>expire</a:t>
            </a:r>
            <a:r>
              <a:rPr lang="zh-CN" altLang="en-US" dirty="0" smtClean="0"/>
              <a:t>命令设置一个键的生存时间，到时间后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会自动删除它。</a:t>
            </a:r>
            <a:endParaRPr lang="zh-CN" altLang="en-US" dirty="0" smtClean="0"/>
          </a:p>
          <a:p>
            <a:pPr lvl="1"/>
            <a:r>
              <a:rPr lang="en-US" altLang="zh-CN" sz="1600" dirty="0" smtClean="0"/>
              <a:t>Expire</a:t>
            </a:r>
            <a:r>
              <a:rPr lang="zh-CN" altLang="en-US" sz="1600" dirty="0" smtClean="0"/>
              <a:t>：设置生存时间（单位</a:t>
            </a:r>
            <a:r>
              <a:rPr lang="en-US" altLang="zh-CN" sz="1600" dirty="0" smtClean="0"/>
              <a:t>/</a:t>
            </a:r>
            <a:r>
              <a:rPr lang="zh-CN" altLang="en-US" sz="1600" dirty="0" smtClean="0"/>
              <a:t>秒）</a:t>
            </a:r>
            <a:endParaRPr lang="zh-CN" altLang="en-US" sz="1600" dirty="0" smtClean="0"/>
          </a:p>
          <a:p>
            <a:pPr lvl="1"/>
            <a:r>
              <a:rPr lang="en-US" altLang="zh-CN" sz="1600" dirty="0" err="1" smtClean="0"/>
              <a:t>Pexpire</a:t>
            </a:r>
            <a:r>
              <a:rPr lang="zh-CN" altLang="en-US" sz="1600" dirty="0" smtClean="0"/>
              <a:t>：设置生存时间</a:t>
            </a:r>
            <a:r>
              <a:rPr lang="en-US" altLang="zh-CN" sz="1600" dirty="0" smtClean="0"/>
              <a:t>(</a:t>
            </a:r>
            <a:r>
              <a:rPr lang="zh-CN" altLang="en-US" sz="1600" dirty="0" smtClean="0"/>
              <a:t>单位</a:t>
            </a:r>
            <a:r>
              <a:rPr lang="en-US" altLang="zh-CN" sz="1600" dirty="0" smtClean="0"/>
              <a:t>/</a:t>
            </a:r>
            <a:r>
              <a:rPr lang="zh-CN" altLang="en-US" sz="1600" dirty="0" smtClean="0"/>
              <a:t>毫秒</a:t>
            </a:r>
            <a:r>
              <a:rPr lang="en-US" altLang="zh-CN" sz="1600" dirty="0" smtClean="0"/>
              <a:t>)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ttl</a:t>
            </a:r>
            <a:r>
              <a:rPr lang="en-US" altLang="zh-CN" sz="1600" dirty="0" smtClean="0"/>
              <a:t>/</a:t>
            </a:r>
            <a:r>
              <a:rPr lang="en-US" altLang="zh-CN" sz="1600" dirty="0" err="1" smtClean="0"/>
              <a:t>pttl</a:t>
            </a:r>
            <a:r>
              <a:rPr lang="zh-CN" altLang="en-US" sz="1600" dirty="0" smtClean="0"/>
              <a:t>：查看键的剩余生存时间</a:t>
            </a:r>
            <a:endParaRPr lang="zh-CN" altLang="en-US" sz="1600" dirty="0" smtClean="0"/>
          </a:p>
          <a:p>
            <a:pPr lvl="1"/>
            <a:r>
              <a:rPr lang="en-US" altLang="zh-CN" sz="1600" dirty="0" smtClean="0"/>
              <a:t>Persist</a:t>
            </a:r>
            <a:r>
              <a:rPr lang="zh-CN" altLang="en-US" sz="1600" dirty="0" smtClean="0"/>
              <a:t>：取消生存时间</a:t>
            </a:r>
            <a:endParaRPr lang="zh-CN" altLang="en-US" sz="1600" dirty="0" smtClean="0"/>
          </a:p>
          <a:p>
            <a:pPr lvl="1"/>
            <a:r>
              <a:rPr lang="en-US" altLang="zh-CN" sz="1600" dirty="0" err="1" smtClean="0"/>
              <a:t>expireat</a:t>
            </a:r>
            <a:r>
              <a:rPr lang="en-US" altLang="zh-CN" sz="1600" dirty="0" smtClean="0"/>
              <a:t> [key]</a:t>
            </a:r>
            <a:r>
              <a:rPr lang="zh-CN" altLang="en-US" sz="1600" dirty="0" smtClean="0"/>
              <a:t>：</a:t>
            </a:r>
            <a:r>
              <a:rPr lang="en-US" altLang="zh-CN" sz="1600" dirty="0" err="1" smtClean="0"/>
              <a:t>unix</a:t>
            </a:r>
            <a:r>
              <a:rPr lang="zh-CN" altLang="en-US" sz="1600" dirty="0" smtClean="0"/>
              <a:t>时间戳</a:t>
            </a:r>
            <a:r>
              <a:rPr lang="en-US" altLang="zh-CN" sz="1600" dirty="0" smtClean="0"/>
              <a:t>1351858600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pexpireat</a:t>
            </a:r>
            <a:r>
              <a:rPr lang="en-US" altLang="zh-CN" sz="1600" dirty="0" smtClean="0"/>
              <a:t> [key]</a:t>
            </a:r>
            <a:r>
              <a:rPr lang="zh-CN" altLang="en-US" sz="1600" dirty="0" smtClean="0"/>
              <a:t>：</a:t>
            </a:r>
            <a:r>
              <a:rPr lang="en-US" altLang="zh-CN" sz="1600" dirty="0" err="1" smtClean="0"/>
              <a:t>unix</a:t>
            </a:r>
            <a:r>
              <a:rPr lang="zh-CN" altLang="en-US" sz="1600" dirty="0" smtClean="0"/>
              <a:t>时间戳</a:t>
            </a:r>
            <a:r>
              <a:rPr lang="en-US" altLang="zh-CN" sz="1600" dirty="0" smtClean="0"/>
              <a:t>(</a:t>
            </a:r>
            <a:r>
              <a:rPr lang="zh-CN" altLang="en-US" sz="1600" dirty="0" smtClean="0"/>
              <a:t>毫秒</a:t>
            </a:r>
            <a:r>
              <a:rPr lang="en-US" altLang="zh-CN" sz="1600" dirty="0" smtClean="0"/>
              <a:t>)1351858700000</a:t>
            </a:r>
            <a:endParaRPr lang="en-US" altLang="zh-CN" sz="1600" dirty="0" smtClean="0"/>
          </a:p>
          <a:p>
            <a:r>
              <a:rPr lang="zh-CN" altLang="en-US" dirty="0" smtClean="0"/>
              <a:t>应用场景：</a:t>
            </a:r>
            <a:endParaRPr lang="zh-CN" altLang="en-US" dirty="0" smtClean="0"/>
          </a:p>
          <a:p>
            <a:pPr lvl="1"/>
            <a:r>
              <a:rPr lang="zh-CN" altLang="en-US" sz="1600" dirty="0" smtClean="0"/>
              <a:t>限时的优惠活动信息</a:t>
            </a:r>
            <a:endParaRPr lang="zh-CN" altLang="en-US" sz="1600" dirty="0" smtClean="0"/>
          </a:p>
          <a:p>
            <a:pPr lvl="1"/>
            <a:r>
              <a:rPr lang="zh-CN" altLang="en-US" sz="1600" dirty="0" smtClean="0"/>
              <a:t>网站数据缓存（对于一些需要定时更新的数据，例如：积分排行榜）</a:t>
            </a:r>
            <a:endParaRPr lang="zh-CN" altLang="en-US" sz="1600" dirty="0" smtClean="0"/>
          </a:p>
          <a:p>
            <a:pPr lvl="1"/>
            <a:r>
              <a:rPr lang="zh-CN" altLang="en-US" sz="1600" dirty="0" smtClean="0"/>
              <a:t>限制网站访客访问频率（例如：</a:t>
            </a:r>
            <a:r>
              <a:rPr lang="en-US" altLang="zh-CN" sz="1600" dirty="0" smtClean="0"/>
              <a:t>1</a:t>
            </a:r>
            <a:r>
              <a:rPr lang="zh-CN" altLang="en-US" sz="1600" dirty="0" smtClean="0"/>
              <a:t>分钟最多访问</a:t>
            </a:r>
            <a:r>
              <a:rPr lang="en-US" altLang="zh-CN" sz="1600" dirty="0" smtClean="0"/>
              <a:t>10</a:t>
            </a:r>
            <a:r>
              <a:rPr lang="zh-CN" altLang="en-US" sz="1600" dirty="0" smtClean="0"/>
              <a:t>次）</a:t>
            </a:r>
            <a:endParaRPr lang="zh-CN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持久化 </a:t>
            </a:r>
            <a:r>
              <a:rPr lang="en-US" altLang="zh-CN" dirty="0" smtClean="0"/>
              <a:t>(persistence</a:t>
            </a:r>
            <a:r>
              <a:rPr lang="en-US" altLang="zh-CN" dirty="0"/>
              <a:t>)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支持两种方式的持久化，可以单独使用或者结合起来使用。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第一种：</a:t>
            </a:r>
            <a:r>
              <a:rPr lang="en-US" altLang="zh-CN" dirty="0" smtClean="0"/>
              <a:t>RDB</a:t>
            </a:r>
            <a:r>
              <a:rPr lang="zh-CN" altLang="en-US" dirty="0" smtClean="0"/>
              <a:t>方式（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默认的持久化方式）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第二种：</a:t>
            </a:r>
            <a:r>
              <a:rPr lang="en-US" altLang="zh-CN" dirty="0" smtClean="0"/>
              <a:t>AOF</a:t>
            </a:r>
            <a:r>
              <a:rPr lang="zh-CN" altLang="en-US" dirty="0" smtClean="0"/>
              <a:t>方式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持久化之</a:t>
            </a:r>
            <a:r>
              <a:rPr lang="en-US" altLang="zh-CN" dirty="0" smtClean="0"/>
              <a:t>RDB</a:t>
            </a:r>
            <a:endParaRPr lang="zh-CN" altLang="en-US" dirty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rdb</a:t>
            </a:r>
            <a:r>
              <a:rPr lang="zh-CN" altLang="en-US" dirty="0" smtClean="0"/>
              <a:t>方式的持久化是通过快照完成的，当符合一定条件时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会自动将内存中的所有数据执行快照操作并存储到硬盘上，默认存储在</a:t>
            </a:r>
            <a:r>
              <a:rPr lang="en-US" altLang="zh-CN" dirty="0" err="1" smtClean="0"/>
              <a:t>dump.rdb</a:t>
            </a:r>
            <a:r>
              <a:rPr lang="zh-CN" altLang="en-US" dirty="0" smtClean="0"/>
              <a:t>文件中。</a:t>
            </a:r>
            <a:endParaRPr lang="en-US" altLang="zh-CN" dirty="0" smtClean="0"/>
          </a:p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进行快照的时机（在配置文件</a:t>
            </a:r>
            <a:r>
              <a:rPr lang="en-US" altLang="zh-CN" dirty="0" err="1" smtClean="0"/>
              <a:t>redis.conf</a:t>
            </a:r>
            <a:r>
              <a:rPr lang="zh-CN" altLang="en-US" dirty="0" smtClean="0"/>
              <a:t>中）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save 900 1</a:t>
            </a:r>
            <a:r>
              <a:rPr lang="zh-CN" altLang="en-US" dirty="0" smtClean="0"/>
              <a:t>：表示</a:t>
            </a:r>
            <a:r>
              <a:rPr lang="en-US" altLang="zh-CN" dirty="0" smtClean="0"/>
              <a:t>900</a:t>
            </a:r>
            <a:r>
              <a:rPr lang="zh-CN" altLang="en-US" dirty="0" smtClean="0"/>
              <a:t>秒内至少一个键被更改则进行快照。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save 300 10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save 60 10000</a:t>
            </a:r>
            <a:endParaRPr lang="zh-CN" altLang="en-US" dirty="0" smtClean="0"/>
          </a:p>
          <a:p>
            <a:r>
              <a:rPr lang="zh-CN" altLang="en-US" dirty="0" smtClean="0"/>
              <a:t>手动执行</a:t>
            </a:r>
            <a:r>
              <a:rPr lang="en-US" altLang="zh-CN" dirty="0" smtClean="0"/>
              <a:t>save</a:t>
            </a:r>
            <a:r>
              <a:rPr lang="zh-CN" altLang="en-US" dirty="0" smtClean="0"/>
              <a:t>或者</a:t>
            </a:r>
            <a:r>
              <a:rPr lang="en-US" altLang="zh-CN" dirty="0" err="1" smtClean="0"/>
              <a:t>bgsave</a:t>
            </a:r>
            <a:r>
              <a:rPr lang="zh-CN" altLang="en-US" dirty="0" smtClean="0"/>
              <a:t>命令让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执行快照。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两个命令的区别在于，</a:t>
            </a:r>
            <a:r>
              <a:rPr lang="en-US" altLang="zh-CN" dirty="0" smtClean="0"/>
              <a:t>save</a:t>
            </a:r>
            <a:r>
              <a:rPr lang="zh-CN" altLang="en-US" dirty="0" smtClean="0"/>
              <a:t>是由主进程进行快照操作，会阻塞其它请求。</a:t>
            </a:r>
            <a:r>
              <a:rPr lang="en-US" altLang="zh-CN" dirty="0" err="1" smtClean="0"/>
              <a:t>bgsave</a:t>
            </a:r>
            <a:r>
              <a:rPr lang="zh-CN" altLang="en-US" dirty="0" smtClean="0"/>
              <a:t>是由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执行</a:t>
            </a:r>
            <a:r>
              <a:rPr lang="en-US" altLang="zh-CN" dirty="0" smtClean="0"/>
              <a:t>fork</a:t>
            </a:r>
            <a:r>
              <a:rPr lang="zh-CN" altLang="en-US" dirty="0" smtClean="0"/>
              <a:t>函数复制出一个子进程来进行快照操作。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持久化之</a:t>
            </a:r>
            <a:r>
              <a:rPr lang="en-US" altLang="zh-CN" dirty="0" smtClean="0"/>
              <a:t>AOF (1)</a:t>
            </a:r>
            <a:endParaRPr lang="zh-CN" altLang="en-US" dirty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AOF</a:t>
            </a:r>
            <a:r>
              <a:rPr lang="zh-CN" altLang="en-US" dirty="0" smtClean="0"/>
              <a:t>方式的持久化是通过日志文件的方式。默认情况下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没有开启</a:t>
            </a:r>
            <a:r>
              <a:rPr lang="en-US" altLang="zh-CN" dirty="0" smtClean="0"/>
              <a:t>AOF</a:t>
            </a:r>
            <a:r>
              <a:rPr lang="zh-CN" altLang="en-US" dirty="0" smtClean="0"/>
              <a:t>，可以通过参数</a:t>
            </a:r>
            <a:r>
              <a:rPr lang="en-US" altLang="zh-CN" dirty="0" err="1" smtClean="0"/>
              <a:t>appendonly</a:t>
            </a:r>
            <a:r>
              <a:rPr lang="zh-CN" altLang="en-US" dirty="0" smtClean="0"/>
              <a:t>参数开启。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appendonly</a:t>
            </a:r>
            <a:r>
              <a:rPr lang="en-US" altLang="zh-CN" dirty="0" smtClean="0"/>
              <a:t> yes</a:t>
            </a:r>
            <a:endParaRPr lang="en-US" altLang="zh-CN" dirty="0" smtClean="0"/>
          </a:p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写命令同步的时机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appendfsync</a:t>
            </a:r>
            <a:r>
              <a:rPr lang="en-US" altLang="zh-CN" dirty="0" smtClean="0"/>
              <a:t> always</a:t>
            </a:r>
            <a:r>
              <a:rPr lang="zh-CN" altLang="en-US" dirty="0" smtClean="0"/>
              <a:t>：每次都会执行</a:t>
            </a:r>
            <a:r>
              <a:rPr lang="en-US" altLang="zh-CN" dirty="0" smtClean="0"/>
              <a:t>;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appendfsync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everysec</a:t>
            </a:r>
            <a:r>
              <a:rPr lang="zh-CN" altLang="en-US" dirty="0" smtClean="0"/>
              <a:t>：默认 每秒执行一次同步操作（推荐，默认）</a:t>
            </a:r>
            <a:r>
              <a:rPr lang="en-US" altLang="zh-CN" dirty="0" smtClean="0"/>
              <a:t>;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appendfsync</a:t>
            </a:r>
            <a:r>
              <a:rPr lang="en-US" altLang="zh-CN" dirty="0" smtClean="0"/>
              <a:t> no</a:t>
            </a:r>
            <a:r>
              <a:rPr lang="zh-CN" altLang="en-US" dirty="0" smtClean="0"/>
              <a:t>：不主动进行同步，由操作系统来做，</a:t>
            </a:r>
            <a:r>
              <a:rPr lang="en-US" altLang="zh-CN" dirty="0" smtClean="0"/>
              <a:t>30</a:t>
            </a:r>
            <a:r>
              <a:rPr lang="zh-CN" altLang="en-US" dirty="0" smtClean="0"/>
              <a:t>秒一次。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Redis</a:t>
            </a:r>
            <a:r>
              <a:rPr lang="zh-CN" altLang="en-US" smtClean="0"/>
              <a:t>持久化之</a:t>
            </a:r>
            <a:r>
              <a:rPr lang="en-US" altLang="zh-CN" smtClean="0"/>
              <a:t>AOF (2)</a:t>
            </a:r>
            <a:endParaRPr lang="zh-CN" altLang="en-US" dirty="0"/>
          </a:p>
        </p:txBody>
      </p:sp>
      <p:sp>
        <p:nvSpPr>
          <p:cNvPr id="6963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动态切换</a:t>
            </a:r>
            <a:r>
              <a:rPr lang="en-US" altLang="zh-CN" dirty="0" smtClean="0"/>
              <a:t>R</a:t>
            </a:r>
            <a:r>
              <a:rPr lang="zh-CN" altLang="en-US" dirty="0" smtClean="0"/>
              <a:t>edis持久方式，从 RDB 切换到 AOF（支持Redis 2.2及以上）</a:t>
            </a:r>
            <a:endParaRPr lang="zh-CN" altLang="en-US" dirty="0" smtClean="0"/>
          </a:p>
          <a:p>
            <a:pPr lvl="1"/>
            <a:r>
              <a:rPr lang="zh-CN" altLang="en-US" dirty="0"/>
              <a:t>CONFIG SET appendonly yes</a:t>
            </a:r>
            <a:endParaRPr lang="zh-CN" altLang="en-US" dirty="0"/>
          </a:p>
          <a:p>
            <a:pPr lvl="1"/>
            <a:r>
              <a:rPr lang="zh-CN" altLang="en-US" dirty="0" smtClean="0"/>
              <a:t>CONFIG SET save ""（可选）</a:t>
            </a:r>
            <a:endParaRPr lang="zh-CN" altLang="en-US" dirty="0" smtClean="0"/>
          </a:p>
          <a:p>
            <a:r>
              <a:rPr lang="zh-CN" altLang="en-US" dirty="0" smtClean="0">
                <a:sym typeface="Arial" panose="020B0604020202090204" pitchFamily="34" charset="0"/>
              </a:rPr>
              <a:t>注意：</a:t>
            </a:r>
            <a:r>
              <a:rPr lang="zh-CN" altLang="en-US" dirty="0" smtClean="0"/>
              <a:t>当</a:t>
            </a:r>
            <a:r>
              <a:rPr lang="en-US" altLang="zh-CN" dirty="0" smtClean="0"/>
              <a:t>R</a:t>
            </a:r>
            <a:r>
              <a:rPr lang="zh-CN" altLang="en-US" dirty="0" smtClean="0"/>
              <a:t>edis启动时，如果RDB持久化和AOF持久化都打开了，那么程序会优先使用AOF方式来恢复数据集，因为AOF方式所保存的数据通常是最完整的。如果AOF文件丢失了，则启动之后数据库内容为空。</a:t>
            </a:r>
            <a:endParaRPr lang="zh-CN" altLang="en-US" dirty="0" smtClean="0"/>
          </a:p>
          <a:p>
            <a:r>
              <a:rPr lang="zh-CN" altLang="en-US" dirty="0" smtClean="0"/>
              <a:t>注意：如果想把正在运行的</a:t>
            </a:r>
            <a:r>
              <a:rPr lang="en-US" altLang="zh-CN" dirty="0" smtClean="0"/>
              <a:t>R</a:t>
            </a:r>
            <a:r>
              <a:rPr lang="zh-CN" altLang="en-US" dirty="0" smtClean="0"/>
              <a:t>edis数据库，从RDB切换到AOF，建议先使用动态切换方式，再修改配置文件。(不能自己修改配置文件，重启数据库，否则数据库中数据就为空了。)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内存占用情况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 100</a:t>
            </a:r>
            <a:r>
              <a:rPr lang="zh-CN" altLang="en-US" dirty="0" smtClean="0"/>
              <a:t>万个键值对（键是</a:t>
            </a:r>
            <a:r>
              <a:rPr lang="en-US" altLang="zh-CN" dirty="0" smtClean="0"/>
              <a:t>0</a:t>
            </a:r>
            <a:r>
              <a:rPr lang="zh-CN" altLang="en-US" dirty="0" smtClean="0"/>
              <a:t>到</a:t>
            </a:r>
            <a:r>
              <a:rPr lang="en-US" altLang="zh-CN" dirty="0" smtClean="0"/>
              <a:t>999999</a:t>
            </a:r>
            <a:r>
              <a:rPr lang="zh-CN" altLang="en-US" dirty="0" smtClean="0"/>
              <a:t>，值是字符串“</a:t>
            </a:r>
            <a:r>
              <a:rPr lang="en-US" altLang="zh-CN" dirty="0" smtClean="0"/>
              <a:t>hello world”</a:t>
            </a:r>
            <a:r>
              <a:rPr lang="zh-CN" altLang="en-US" dirty="0" smtClean="0"/>
              <a:t>）在</a:t>
            </a:r>
            <a:r>
              <a:rPr lang="en-US" altLang="zh-CN" dirty="0" smtClean="0"/>
              <a:t>32</a:t>
            </a:r>
            <a:r>
              <a:rPr lang="zh-CN" altLang="en-US" dirty="0" smtClean="0"/>
              <a:t>位操作系统的笔记本上用了</a:t>
            </a:r>
            <a:r>
              <a:rPr lang="en-US" altLang="zh-CN" dirty="0" smtClean="0"/>
              <a:t>100MB</a:t>
            </a:r>
            <a:endParaRPr lang="en-US" altLang="zh-CN" dirty="0" smtClean="0"/>
          </a:p>
          <a:p>
            <a:r>
              <a:rPr lang="zh-CN" altLang="en-US" dirty="0" smtClean="0"/>
              <a:t>使用</a:t>
            </a:r>
            <a:r>
              <a:rPr lang="en-US" altLang="zh-CN" dirty="0" smtClean="0"/>
              <a:t>64</a:t>
            </a:r>
            <a:r>
              <a:rPr lang="zh-CN" altLang="en-US" dirty="0" smtClean="0"/>
              <a:t>位的操作系统的话，相对来说占用的内存会多一点，这是因为</a:t>
            </a:r>
            <a:r>
              <a:rPr lang="en-US" altLang="zh-CN" dirty="0" smtClean="0"/>
              <a:t>64</a:t>
            </a:r>
            <a:r>
              <a:rPr lang="zh-CN" altLang="en-US" dirty="0" smtClean="0"/>
              <a:t>位的系统里指针占用了</a:t>
            </a:r>
            <a:r>
              <a:rPr lang="en-US" altLang="zh-CN" dirty="0" smtClean="0"/>
              <a:t>8</a:t>
            </a:r>
            <a:r>
              <a:rPr lang="zh-CN" altLang="en-US" dirty="0" smtClean="0"/>
              <a:t>个字节，但是</a:t>
            </a:r>
            <a:r>
              <a:rPr lang="en-US" altLang="zh-CN" dirty="0" smtClean="0"/>
              <a:t>64</a:t>
            </a:r>
            <a:r>
              <a:rPr lang="zh-CN" altLang="en-US" dirty="0" smtClean="0"/>
              <a:t>位系统也能支持更大的内存，所以运行大型的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服务还是建议使用</a:t>
            </a:r>
            <a:r>
              <a:rPr lang="en-US" altLang="zh-CN" dirty="0" smtClean="0"/>
              <a:t>64</a:t>
            </a:r>
            <a:r>
              <a:rPr lang="zh-CN" altLang="en-US" dirty="0" smtClean="0"/>
              <a:t>位服务器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内存数据库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 smtClean="0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应用场景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业务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流程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特性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及数据类型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的优化</a:t>
            </a:r>
            <a:endParaRPr lang="en-US" altLang="zh-CN" dirty="0" smtClean="0"/>
          </a:p>
          <a:p>
            <a:pPr marL="0" indent="0" defTabSz="801370" fontAlgn="base">
              <a:buClr>
                <a:schemeClr val="bg1">
                  <a:lumMod val="85000"/>
                </a:schemeClr>
              </a:buClr>
              <a:buNone/>
            </a:pP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Redis</a:t>
            </a:r>
            <a:r>
              <a:rPr lang="zh-CN" altLang="en-US" dirty="0" smtClean="0"/>
              <a:t>优化 </a:t>
            </a:r>
            <a:r>
              <a:rPr lang="en-US" altLang="zh-CN" dirty="0" smtClean="0"/>
              <a:t>(1)</a:t>
            </a:r>
            <a:endParaRPr lang="zh-CN" altLang="en-US" dirty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>
          <a:xfrm>
            <a:off x="444603" y="1247556"/>
            <a:ext cx="11307600" cy="5205780"/>
          </a:xfrm>
        </p:spPr>
        <p:txBody>
          <a:bodyPr/>
          <a:lstStyle/>
          <a:p>
            <a:r>
              <a:rPr lang="zh-CN" altLang="en-US" sz="2000" dirty="0" smtClean="0"/>
              <a:t>精简键名和键值</a:t>
            </a:r>
            <a:endParaRPr lang="zh-CN" altLang="en-US" sz="2000" dirty="0" smtClean="0"/>
          </a:p>
          <a:p>
            <a:pPr lvl="1"/>
            <a:r>
              <a:rPr lang="zh-CN" altLang="en-US" sz="1600" dirty="0" smtClean="0"/>
              <a:t>键名：尽量精简，但是也不能单纯为了节约空间而使用不易理解的键名；</a:t>
            </a:r>
            <a:endParaRPr lang="zh-CN" altLang="en-US" sz="1600" dirty="0" smtClean="0"/>
          </a:p>
          <a:p>
            <a:pPr lvl="1"/>
            <a:r>
              <a:rPr lang="zh-CN" altLang="en-US" sz="1600" dirty="0" smtClean="0"/>
              <a:t>键值：对于键值的数量固定的话可以使用</a:t>
            </a:r>
            <a:r>
              <a:rPr lang="en-US" altLang="zh-CN" sz="1600" dirty="0" smtClean="0"/>
              <a:t>0</a:t>
            </a:r>
            <a:r>
              <a:rPr lang="zh-CN" altLang="en-US" sz="1600" dirty="0" smtClean="0"/>
              <a:t>和</a:t>
            </a:r>
            <a:r>
              <a:rPr lang="en-US" altLang="zh-CN" sz="1600" dirty="0" smtClean="0"/>
              <a:t>1</a:t>
            </a:r>
            <a:r>
              <a:rPr lang="zh-CN" altLang="en-US" sz="1600" dirty="0" smtClean="0"/>
              <a:t>这样的数字来表示，（例如：</a:t>
            </a:r>
            <a:r>
              <a:rPr lang="en-US" altLang="zh-CN" sz="1600" dirty="0" smtClean="0"/>
              <a:t>male/female</a:t>
            </a:r>
            <a:r>
              <a:rPr lang="zh-CN" altLang="en-US" sz="1600" dirty="0" smtClean="0"/>
              <a:t>、</a:t>
            </a:r>
            <a:r>
              <a:rPr lang="en-US" altLang="zh-CN" sz="1600" dirty="0" smtClean="0"/>
              <a:t>right/wrong</a:t>
            </a:r>
            <a:r>
              <a:rPr lang="zh-CN" altLang="en-US" sz="1600" dirty="0" smtClean="0"/>
              <a:t>）。</a:t>
            </a:r>
            <a:endParaRPr lang="zh-CN" altLang="en-US" sz="1600" dirty="0" smtClean="0"/>
          </a:p>
          <a:p>
            <a:r>
              <a:rPr lang="zh-CN" altLang="en-US" sz="2000" dirty="0" smtClean="0"/>
              <a:t>当业务场景不需要数据持久化时，关闭所有的持久化方式可以获得最佳的性能。</a:t>
            </a:r>
            <a:endParaRPr lang="zh-CN" altLang="en-US" sz="2000" dirty="0" smtClean="0"/>
          </a:p>
          <a:p>
            <a:r>
              <a:rPr lang="zh-CN" altLang="en-US" sz="2000" dirty="0" smtClean="0"/>
              <a:t>内部编码优化（了解）</a:t>
            </a:r>
            <a:endParaRPr lang="zh-CN" altLang="en-US" sz="2000" dirty="0" smtClean="0"/>
          </a:p>
          <a:p>
            <a:pPr lvl="1"/>
            <a:r>
              <a:rPr lang="en-US" altLang="zh-CN" sz="1600" dirty="0" err="1" smtClean="0"/>
              <a:t>Redis</a:t>
            </a:r>
            <a:r>
              <a:rPr lang="zh-CN" altLang="en-US" sz="1600" dirty="0" smtClean="0"/>
              <a:t>为每种数据类型都提供了两种内部编码方式，在不同的情况下</a:t>
            </a:r>
            <a:r>
              <a:rPr lang="en-US" altLang="zh-CN" sz="1600" dirty="0" err="1" smtClean="0"/>
              <a:t>Redis</a:t>
            </a:r>
            <a:r>
              <a:rPr lang="zh-CN" altLang="en-US" sz="1600" dirty="0" smtClean="0"/>
              <a:t>会自动调整合适的编码方式。</a:t>
            </a:r>
            <a:endParaRPr lang="zh-CN" altLang="en-US" sz="1600" dirty="0" smtClean="0"/>
          </a:p>
          <a:p>
            <a:r>
              <a:rPr lang="en-US" altLang="zh-CN" sz="2000" dirty="0" smtClean="0"/>
              <a:t>SLOWLOG [get/reset/</a:t>
            </a:r>
            <a:r>
              <a:rPr lang="en-US" altLang="zh-CN" sz="2000" dirty="0" err="1" smtClean="0"/>
              <a:t>len</a:t>
            </a:r>
            <a:r>
              <a:rPr lang="en-US" altLang="zh-CN" sz="2000" dirty="0" smtClean="0"/>
              <a:t>]</a:t>
            </a:r>
            <a:endParaRPr lang="en-US" altLang="zh-CN" sz="2000" dirty="0" smtClean="0"/>
          </a:p>
          <a:p>
            <a:pPr lvl="1"/>
            <a:r>
              <a:rPr lang="en-US" altLang="zh-CN" sz="1600" dirty="0" err="1" smtClean="0"/>
              <a:t>slowlog</a:t>
            </a:r>
            <a:r>
              <a:rPr lang="en-US" altLang="zh-CN" sz="1600" dirty="0" smtClean="0"/>
              <a:t>-log-slower-than </a:t>
            </a:r>
            <a:r>
              <a:rPr lang="zh-CN" altLang="en-US" sz="1600" dirty="0" smtClean="0"/>
              <a:t>它决定要对执行时间大于多少微秒</a:t>
            </a:r>
            <a:r>
              <a:rPr lang="en-US" altLang="zh-CN" sz="1600" dirty="0" smtClean="0"/>
              <a:t>(microsecond</a:t>
            </a:r>
            <a:r>
              <a:rPr lang="zh-CN" altLang="en-US" sz="1600" dirty="0" smtClean="0"/>
              <a:t>，</a:t>
            </a:r>
            <a:r>
              <a:rPr lang="en-US" altLang="zh-CN" sz="1600" dirty="0" smtClean="0"/>
              <a:t>1</a:t>
            </a:r>
            <a:r>
              <a:rPr lang="zh-CN" altLang="en-US" sz="1600" dirty="0" smtClean="0"/>
              <a:t>秒 </a:t>
            </a:r>
            <a:r>
              <a:rPr lang="en-US" altLang="zh-CN" sz="1600" dirty="0" smtClean="0"/>
              <a:t>= 1,000,000 </a:t>
            </a:r>
            <a:r>
              <a:rPr lang="zh-CN" altLang="en-US" sz="1600" dirty="0" smtClean="0"/>
              <a:t>微秒</a:t>
            </a:r>
            <a:r>
              <a:rPr lang="en-US" altLang="zh-CN" sz="1600" dirty="0" smtClean="0"/>
              <a:t>)</a:t>
            </a:r>
            <a:r>
              <a:rPr lang="zh-CN" altLang="en-US" sz="1600" dirty="0" smtClean="0"/>
              <a:t>的命令进行记录</a:t>
            </a:r>
            <a:r>
              <a:rPr lang="en-US" altLang="zh-CN" sz="1600" dirty="0" smtClean="0"/>
              <a:t>;</a:t>
            </a:r>
            <a:endParaRPr lang="zh-CN" altLang="en-US" sz="1600" dirty="0" smtClean="0"/>
          </a:p>
          <a:p>
            <a:pPr lvl="1"/>
            <a:r>
              <a:rPr lang="en-US" altLang="zh-CN" sz="1600" dirty="0" err="1" smtClean="0"/>
              <a:t>slowlog</a:t>
            </a:r>
            <a:r>
              <a:rPr lang="en-US" altLang="zh-CN" sz="1600" dirty="0" smtClean="0"/>
              <a:t>-max-</a:t>
            </a:r>
            <a:r>
              <a:rPr lang="en-US" altLang="zh-CN" sz="1600" dirty="0" err="1" smtClean="0"/>
              <a:t>len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它决定 </a:t>
            </a:r>
            <a:r>
              <a:rPr lang="en-US" altLang="zh-CN" sz="1600" dirty="0" err="1" smtClean="0"/>
              <a:t>slowlog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最多能保存多少条日志。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优化 </a:t>
            </a:r>
            <a:r>
              <a:rPr lang="en-US" altLang="zh-CN" dirty="0" smtClean="0"/>
              <a:t>(2)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修改</a:t>
            </a:r>
            <a:r>
              <a:rPr lang="en-US" altLang="zh-CN" dirty="0" err="1" smtClean="0"/>
              <a:t>linux</a:t>
            </a:r>
            <a:r>
              <a:rPr lang="zh-CN" altLang="en-US" dirty="0" smtClean="0"/>
              <a:t>内核内存分配策略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向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etc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sysctl.conf</a:t>
            </a:r>
            <a:r>
              <a:rPr lang="zh-CN" altLang="en-US" dirty="0" smtClean="0"/>
              <a:t>添加</a:t>
            </a:r>
            <a:r>
              <a:rPr lang="en-US" altLang="zh-CN" dirty="0" err="1" smtClean="0"/>
              <a:t>vm.overcommit_memory</a:t>
            </a:r>
            <a:r>
              <a:rPr lang="en-US" altLang="zh-CN" dirty="0" smtClean="0"/>
              <a:t> = 1,</a:t>
            </a:r>
            <a:r>
              <a:rPr lang="zh-CN" altLang="en-US" dirty="0" smtClean="0"/>
              <a:t>然后重启服务器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或者执行</a:t>
            </a:r>
            <a:r>
              <a:rPr lang="en-US" altLang="zh-CN" dirty="0" err="1" smtClean="0"/>
              <a:t>sysctl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vm.overcommit_memory</a:t>
            </a:r>
            <a:r>
              <a:rPr lang="en-US" altLang="zh-CN" dirty="0" smtClean="0"/>
              <a:t>=1(</a:t>
            </a:r>
            <a:r>
              <a:rPr lang="zh-CN" altLang="en-US" dirty="0" smtClean="0"/>
              <a:t>立即生效</a:t>
            </a:r>
            <a:r>
              <a:rPr lang="en-US" altLang="zh-CN" dirty="0" smtClean="0"/>
              <a:t>)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优化</a:t>
            </a:r>
            <a:r>
              <a:rPr lang="en-US" altLang="zh-CN" dirty="0" smtClean="0"/>
              <a:t>(3)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关闭</a:t>
            </a:r>
            <a:r>
              <a:rPr lang="en-US" altLang="zh-CN" dirty="0" smtClean="0"/>
              <a:t>Transparent Huge Pages(THP)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THP</a:t>
            </a:r>
            <a:r>
              <a:rPr lang="zh-CN" altLang="en-US" dirty="0" smtClean="0"/>
              <a:t>会造成内存锁影响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性能，建议关闭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 </a:t>
            </a:r>
            <a:r>
              <a:rPr lang="en-US" altLang="zh-CN" dirty="0" smtClean="0"/>
              <a:t>Transparent </a:t>
            </a:r>
            <a:r>
              <a:rPr lang="en-US" altLang="zh-CN" dirty="0" err="1" smtClean="0"/>
              <a:t>HugePages</a:t>
            </a:r>
            <a:r>
              <a:rPr lang="en-US" altLang="zh-CN" dirty="0" smtClean="0"/>
              <a:t> </a:t>
            </a:r>
            <a:r>
              <a:rPr lang="zh-CN" altLang="en-US" dirty="0" smtClean="0"/>
              <a:t>：用来提高内存管理的性能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Transparent Huge Pages</a:t>
            </a:r>
            <a:r>
              <a:rPr lang="zh-CN" altLang="en-US" dirty="0" smtClean="0"/>
              <a:t>在</a:t>
            </a:r>
            <a:r>
              <a:rPr lang="en-US" altLang="zh-CN" dirty="0" smtClean="0"/>
              <a:t>32</a:t>
            </a:r>
            <a:r>
              <a:rPr lang="zh-CN" altLang="en-US" dirty="0" smtClean="0"/>
              <a:t>位的</a:t>
            </a:r>
            <a:r>
              <a:rPr lang="en-US" altLang="zh-CN" dirty="0" smtClean="0"/>
              <a:t>RHEL 6</a:t>
            </a:r>
            <a:r>
              <a:rPr lang="zh-CN" altLang="en-US" dirty="0" smtClean="0"/>
              <a:t>中是不支持的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使用</a:t>
            </a:r>
            <a:r>
              <a:rPr lang="en-US" altLang="zh-CN" dirty="0" smtClean="0"/>
              <a:t>root</a:t>
            </a:r>
            <a:r>
              <a:rPr lang="zh-CN" altLang="en-US" dirty="0" smtClean="0"/>
              <a:t>用户执行下面命令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echo never &gt; /sys/kernel/mm/</a:t>
            </a:r>
            <a:r>
              <a:rPr lang="en-US" altLang="zh-CN" dirty="0" err="1" smtClean="0"/>
              <a:t>transparent_hugepage</a:t>
            </a:r>
            <a:r>
              <a:rPr lang="en-US" altLang="zh-CN" dirty="0" smtClean="0"/>
              <a:t>/enabled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把这条命令添加到这个文件中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etc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rc.local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优化 </a:t>
            </a:r>
            <a:r>
              <a:rPr lang="en-US" altLang="zh-CN" dirty="0" smtClean="0"/>
              <a:t>(4)</a:t>
            </a:r>
            <a:endParaRPr lang="zh-CN" altLang="en-US" dirty="0" smtClean="0"/>
          </a:p>
        </p:txBody>
      </p:sp>
      <p:sp>
        <p:nvSpPr>
          <p:cNvPr id="33795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修改</a:t>
            </a:r>
            <a:r>
              <a:rPr lang="en-US" altLang="zh-CN" dirty="0" err="1" smtClean="0"/>
              <a:t>linux</a:t>
            </a:r>
            <a:r>
              <a:rPr lang="zh-CN" altLang="en-US" dirty="0" smtClean="0"/>
              <a:t>中</a:t>
            </a:r>
            <a:r>
              <a:rPr lang="en-US" altLang="zh-CN" dirty="0" err="1" smtClean="0"/>
              <a:t>tcp</a:t>
            </a:r>
            <a:r>
              <a:rPr lang="zh-CN" altLang="en-US" dirty="0" smtClean="0"/>
              <a:t>最大连接数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此参数确定了</a:t>
            </a:r>
            <a:r>
              <a:rPr lang="en-US" altLang="zh-CN" dirty="0" smtClean="0"/>
              <a:t>TCP</a:t>
            </a:r>
            <a:r>
              <a:rPr lang="zh-CN" altLang="en-US" dirty="0" smtClean="0"/>
              <a:t>连接中已完成队列</a:t>
            </a:r>
            <a:r>
              <a:rPr lang="en-US" altLang="zh-CN" dirty="0" smtClean="0"/>
              <a:t>(</a:t>
            </a:r>
            <a:r>
              <a:rPr lang="zh-CN" altLang="en-US" dirty="0" smtClean="0"/>
              <a:t>完成三次握手之后</a:t>
            </a:r>
            <a:r>
              <a:rPr lang="en-US" altLang="zh-CN" dirty="0" smtClean="0"/>
              <a:t>)</a:t>
            </a:r>
            <a:r>
              <a:rPr lang="zh-CN" altLang="en-US" dirty="0" smtClean="0"/>
              <a:t>的长度， 当然此值必须不大于</a:t>
            </a:r>
            <a:r>
              <a:rPr lang="en-US" altLang="zh-CN" dirty="0" smtClean="0"/>
              <a:t>Linux</a:t>
            </a:r>
            <a:r>
              <a:rPr lang="zh-CN" altLang="en-US" dirty="0" smtClean="0"/>
              <a:t>系统定义的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proc</a:t>
            </a:r>
            <a:r>
              <a:rPr lang="en-US" altLang="zh-CN" dirty="0" smtClean="0"/>
              <a:t>/sys/net/core/</a:t>
            </a:r>
            <a:r>
              <a:rPr lang="en-US" altLang="zh-CN" dirty="0" err="1" smtClean="0"/>
              <a:t>somaxconn</a:t>
            </a:r>
            <a:r>
              <a:rPr lang="zh-CN" altLang="en-US" dirty="0" smtClean="0"/>
              <a:t>值，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默认是</a:t>
            </a:r>
            <a:r>
              <a:rPr lang="en-US" altLang="zh-CN" dirty="0" smtClean="0"/>
              <a:t>511</a:t>
            </a:r>
            <a:r>
              <a:rPr lang="zh-CN" altLang="en-US" dirty="0" smtClean="0"/>
              <a:t>，而</a:t>
            </a:r>
            <a:r>
              <a:rPr lang="en-US" altLang="zh-CN" dirty="0" smtClean="0"/>
              <a:t>Linux</a:t>
            </a:r>
            <a:r>
              <a:rPr lang="zh-CN" altLang="en-US" dirty="0" smtClean="0"/>
              <a:t>的默认参数值是</a:t>
            </a:r>
            <a:r>
              <a:rPr lang="en-US" altLang="zh-CN" dirty="0" smtClean="0"/>
              <a:t>128</a:t>
            </a:r>
            <a:r>
              <a:rPr lang="zh-CN" altLang="en-US" dirty="0" smtClean="0"/>
              <a:t>。当系统并发量大并且客户端速度缓慢的时候，可以将这二个参数一起参考设定。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echo 511 &gt; /</a:t>
            </a:r>
            <a:r>
              <a:rPr lang="en-US" altLang="zh-CN" dirty="0" err="1" smtClean="0"/>
              <a:t>proc</a:t>
            </a:r>
            <a:r>
              <a:rPr lang="en-US" altLang="zh-CN" dirty="0" smtClean="0"/>
              <a:t>/sys/net/core/</a:t>
            </a:r>
            <a:r>
              <a:rPr lang="en-US" altLang="zh-CN" dirty="0" err="1" smtClean="0"/>
              <a:t>somaxconn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注意：这个参数并不是限制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的最大连接数。如果想限制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的最大连接数，需要修改</a:t>
            </a:r>
            <a:r>
              <a:rPr lang="en-US" altLang="zh-CN" dirty="0" err="1" smtClean="0"/>
              <a:t>maxclients</a:t>
            </a:r>
            <a:r>
              <a:rPr lang="zh-CN" altLang="en-US" dirty="0" smtClean="0"/>
              <a:t>参数，默认的最大连接数是</a:t>
            </a:r>
            <a:r>
              <a:rPr lang="en-US" altLang="zh-CN" dirty="0" smtClean="0"/>
              <a:t>10000</a:t>
            </a:r>
            <a:r>
              <a:rPr lang="zh-CN" altLang="en-US" dirty="0" smtClean="0"/>
              <a:t>。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内容占位符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err="1" smtClean="0"/>
              <a:t>Redis</a:t>
            </a:r>
            <a:r>
              <a:rPr lang="en-US" altLang="zh-CN" dirty="0" smtClean="0"/>
              <a:t> Server</a:t>
            </a:r>
            <a:r>
              <a:rPr lang="zh-CN" altLang="en-US" dirty="0" smtClean="0"/>
              <a:t>收到非归属本节点的</a:t>
            </a:r>
            <a:r>
              <a:rPr lang="en-US" altLang="zh-CN" dirty="0" smtClean="0"/>
              <a:t>KEY</a:t>
            </a:r>
            <a:r>
              <a:rPr lang="zh-CN" altLang="en-US" dirty="0" smtClean="0"/>
              <a:t>操作，会将请求转发到正确的节点上吗？</a:t>
            </a:r>
            <a:endParaRPr lang="en-US" altLang="zh-CN" dirty="0" smtClean="0"/>
          </a:p>
          <a:p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内容占位符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zh-CN" altLang="en-US" dirty="0" smtClean="0"/>
              <a:t>本课程首先介绍了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组件的应用场景，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特性及数据类型，业务数据读写流程，学完本章后，可以根据具体的业务场景，选择合适的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数据结构，进行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数据的存取。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6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学完本课程后，您将能够</a:t>
            </a:r>
            <a:r>
              <a:rPr lang="en-US" altLang="zh-CN" dirty="0" smtClean="0"/>
              <a:t>: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了解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应用场景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掌握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数据类型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掌握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的优化方法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掌握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业务开发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应用场景</a:t>
            </a:r>
            <a:endParaRPr lang="en-US" altLang="zh-CN" dirty="0" smtClean="0"/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 smtClean="0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业务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流程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特性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及数据类型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的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优化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简介</a:t>
            </a:r>
            <a:endParaRPr lang="zh-CN" altLang="en-US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444500" y="1247775"/>
            <a:ext cx="11307445" cy="5192395"/>
          </a:xfrm>
        </p:spPr>
        <p:txBody>
          <a:bodyPr/>
          <a:lstStyle/>
          <a:p>
            <a:r>
              <a:rPr smtClean="0"/>
              <a:t>redis 是用C语言开发的开源</a:t>
            </a:r>
            <a:r>
              <a:rPr lang="zh-CN" smtClean="0"/>
              <a:t>的</a:t>
            </a:r>
            <a:r>
              <a:rPr lang="en-US" altLang="zh-CN" smtClean="0"/>
              <a:t>,</a:t>
            </a:r>
            <a:r>
              <a:rPr lang="zh-CN" altLang="en-US" smtClean="0"/>
              <a:t>基于内存存储的</a:t>
            </a:r>
            <a:r>
              <a:rPr smtClean="0"/>
              <a:t>键值对数据库</a:t>
            </a:r>
            <a:endParaRPr smtClean="0"/>
          </a:p>
          <a:p>
            <a:r>
              <a:rPr smtClean="0"/>
              <a:t>官方提供测试数据，50个并发执行100000个请求,读的速度是110000次/s,写的速度是81000次/s</a:t>
            </a:r>
            <a:endParaRPr smtClean="0"/>
          </a:p>
          <a:p>
            <a:r>
              <a:rPr smtClean="0"/>
              <a:t>支持的数据类型：</a:t>
            </a:r>
            <a:endParaRPr smtClean="0"/>
          </a:p>
          <a:p>
            <a:r>
              <a:rPr smtClean="0"/>
              <a:t>	1. 字符串类型</a:t>
            </a:r>
            <a:endParaRPr smtClean="0"/>
          </a:p>
          <a:p>
            <a:r>
              <a:rPr smtClean="0"/>
              <a:t>	2. 散列类型 Map&lt;String,Map&lt;String,String&gt;&gt; map;</a:t>
            </a:r>
            <a:endParaRPr smtClean="0"/>
          </a:p>
          <a:p>
            <a:r>
              <a:rPr smtClean="0"/>
              <a:t>	3. 列表类型 list</a:t>
            </a:r>
            <a:endParaRPr smtClean="0"/>
          </a:p>
          <a:p>
            <a:r>
              <a:rPr smtClean="0"/>
              <a:t>	4. 集合类型 set</a:t>
            </a:r>
            <a:endParaRPr smtClean="0"/>
          </a:p>
          <a:p>
            <a:r>
              <a:rPr smtClean="0"/>
              <a:t>	5. 有序集合类型</a:t>
            </a:r>
            <a:endParaRPr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应用场景介绍</a:t>
            </a:r>
            <a:endParaRPr lang="zh-CN" altLang="en-US" dirty="0" smtClean="0"/>
          </a:p>
        </p:txBody>
      </p:sp>
      <p:sp>
        <p:nvSpPr>
          <p:cNvPr id="26627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提供了灵活多变的数据结构和数据操作，主要应用于如下场景：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1、缓存（数据查询、短链接、新闻内容、商品内容等等）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2、任务队列（秒杀、抢购、12306等）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3、网站访问统计；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4、数据过期处理（可以精确到毫秒）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5、分布式集群架构中的session分离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应用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场景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业务</a:t>
            </a:r>
            <a:r>
              <a:rPr lang="zh-CN" altLang="en-US" dirty="0"/>
              <a:t>流程</a:t>
            </a:r>
            <a:endParaRPr lang="en-US" altLang="zh-CN" dirty="0"/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 smtClean="0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特性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及数据类型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marL="457200" indent="-457200" defTabSz="801370" fontAlgn="base">
              <a:buClr>
                <a:schemeClr val="bg1">
                  <a:lumMod val="85000"/>
                </a:schemeClr>
              </a:buClr>
            </a:pPr>
            <a:r>
              <a:rPr lang="en-US" altLang="zh-CN" sz="2200" dirty="0" err="1">
                <a:solidFill>
                  <a:schemeClr val="bg1">
                    <a:lumMod val="75000"/>
                  </a:schemeClr>
                </a:solidFill>
              </a:rPr>
              <a:t>Redis</a:t>
            </a:r>
            <a:r>
              <a:rPr lang="zh-CN" altLang="en-US" sz="22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的</a:t>
            </a:r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优化</a:t>
            </a:r>
            <a:endParaRPr lang="en-US" altLang="zh-CN" sz="22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架构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type="body" sz="quarter" idx="10"/>
          </p:nvPr>
        </p:nvSpPr>
        <p:spPr>
          <a:xfrm>
            <a:off x="444603" y="1247556"/>
            <a:ext cx="11307600" cy="5025760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Client</a:t>
            </a:r>
            <a:r>
              <a:rPr lang="zh-CN" altLang="en-US" dirty="0" smtClean="0"/>
              <a:t>可以向任意节点发起请求，节点不会转发请求，只是重定向</a:t>
            </a:r>
            <a:r>
              <a:rPr lang="en-US" altLang="zh-CN" dirty="0" smtClean="0"/>
              <a:t>Client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如果在</a:t>
            </a:r>
            <a:r>
              <a:rPr lang="en-US" altLang="zh-CN" dirty="0" smtClean="0"/>
              <a:t>Client</a:t>
            </a:r>
            <a:r>
              <a:rPr lang="zh-CN" altLang="en-US" dirty="0" smtClean="0"/>
              <a:t>第一次请求和重定向请求之间，</a:t>
            </a:r>
            <a:r>
              <a:rPr lang="en-US" altLang="zh-CN" dirty="0" smtClean="0"/>
              <a:t>Cluster</a:t>
            </a:r>
            <a:r>
              <a:rPr lang="zh-CN" altLang="en-US" dirty="0" smtClean="0"/>
              <a:t>拓扑发生改变，则第二次重定向请求将被再次重定向，直到找到正确的</a:t>
            </a:r>
            <a:r>
              <a:rPr lang="en-US" altLang="zh-CN" dirty="0" smtClean="0"/>
              <a:t>Server</a:t>
            </a:r>
            <a:r>
              <a:rPr lang="zh-CN" altLang="en-US" dirty="0" smtClean="0"/>
              <a:t>为止。</a:t>
            </a:r>
            <a:endParaRPr lang="zh-CN" altLang="en-US" dirty="0"/>
          </a:p>
        </p:txBody>
      </p:sp>
      <p:pic>
        <p:nvPicPr>
          <p:cNvPr id="31748" name="Picture 2" descr="http://dl.iteye.com/upload/picture/pic/132285/7babbebf-5a0d-393a-8d92-390b041a7067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770" y="3222625"/>
            <a:ext cx="6310630" cy="294195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Redis</a:t>
            </a:r>
            <a:r>
              <a:rPr lang="zh-CN" altLang="en-US" dirty="0" smtClean="0"/>
              <a:t>数据读写流程</a:t>
            </a:r>
            <a:endParaRPr lang="zh-CN" altLang="en-US" dirty="0" smtClean="0"/>
          </a:p>
        </p:txBody>
      </p:sp>
      <p:grpSp>
        <p:nvGrpSpPr>
          <p:cNvPr id="33795" name="组合 89"/>
          <p:cNvGrpSpPr/>
          <p:nvPr/>
        </p:nvGrpSpPr>
        <p:grpSpPr bwMode="auto">
          <a:xfrm>
            <a:off x="1847528" y="1520788"/>
            <a:ext cx="6877050" cy="4160837"/>
            <a:chOff x="3887924" y="1592796"/>
            <a:chExt cx="4284476" cy="3213831"/>
          </a:xfrm>
        </p:grpSpPr>
        <p:sp>
          <p:nvSpPr>
            <p:cNvPr id="12292" name="流程图: 磁盘 2"/>
            <p:cNvSpPr>
              <a:spLocks noChangeArrowheads="1"/>
            </p:cNvSpPr>
            <p:nvPr/>
          </p:nvSpPr>
          <p:spPr bwMode="auto">
            <a:xfrm>
              <a:off x="5615758" y="1889533"/>
              <a:ext cx="756608" cy="576307"/>
            </a:xfrm>
            <a:prstGeom prst="flowChartMagneticDisk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</a:ln>
          </p:spPr>
          <p:txBody>
            <a:bodyPr/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fontAlgn="t" hangingPunct="1">
                <a:defRPr/>
              </a:pPr>
              <a:r>
                <a:rPr lang="en-US" altLang="zh-CN" sz="1600" dirty="0">
                  <a:latin typeface="+mn-lt"/>
                  <a:ea typeface="+mn-ea"/>
                </a:rPr>
                <a:t>Server1</a:t>
              </a:r>
              <a:endParaRPr lang="zh-CN" altLang="en-US" sz="1600" dirty="0">
                <a:latin typeface="+mn-lt"/>
                <a:ea typeface="+mn-ea"/>
              </a:endParaRPr>
            </a:p>
          </p:txBody>
        </p:sp>
        <p:sp>
          <p:nvSpPr>
            <p:cNvPr id="12293" name="流程图: 磁盘 3"/>
            <p:cNvSpPr>
              <a:spLocks noChangeArrowheads="1"/>
            </p:cNvSpPr>
            <p:nvPr/>
          </p:nvSpPr>
          <p:spPr bwMode="auto">
            <a:xfrm>
              <a:off x="7254581" y="1889533"/>
              <a:ext cx="755619" cy="576307"/>
            </a:xfrm>
            <a:prstGeom prst="flowChartMagneticDisk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</a:ln>
          </p:spPr>
          <p:txBody>
            <a:bodyPr/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fontAlgn="t" hangingPunct="1">
                <a:defRPr/>
              </a:pPr>
              <a:r>
                <a:rPr lang="en-US" altLang="zh-CN" sz="1600">
                  <a:latin typeface="+mn-lt"/>
                  <a:ea typeface="+mn-ea"/>
                </a:rPr>
                <a:t>Server3</a:t>
              </a:r>
              <a:endParaRPr lang="zh-CN" altLang="en-US" sz="1600">
                <a:latin typeface="+mn-lt"/>
                <a:ea typeface="+mn-ea"/>
              </a:endParaRPr>
            </a:p>
          </p:txBody>
        </p:sp>
        <p:sp>
          <p:nvSpPr>
            <p:cNvPr id="12294" name="流程图: 磁盘 4"/>
            <p:cNvSpPr>
              <a:spLocks noChangeArrowheads="1"/>
            </p:cNvSpPr>
            <p:nvPr/>
          </p:nvSpPr>
          <p:spPr bwMode="auto">
            <a:xfrm>
              <a:off x="6480170" y="3069123"/>
              <a:ext cx="756608" cy="576307"/>
            </a:xfrm>
            <a:prstGeom prst="flowChartMagneticDisk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</a:ln>
          </p:spPr>
          <p:txBody>
            <a:bodyPr/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fontAlgn="t" hangingPunct="1">
                <a:defRPr/>
              </a:pPr>
              <a:r>
                <a:rPr lang="en-US" altLang="zh-CN" sz="1600">
                  <a:latin typeface="+mn-lt"/>
                  <a:ea typeface="+mn-ea"/>
                </a:rPr>
                <a:t>Server2</a:t>
              </a:r>
              <a:endParaRPr lang="zh-CN" altLang="en-US" sz="1600">
                <a:latin typeface="+mn-lt"/>
                <a:ea typeface="+mn-ea"/>
              </a:endParaRPr>
            </a:p>
          </p:txBody>
        </p:sp>
        <p:cxnSp>
          <p:nvCxnSpPr>
            <p:cNvPr id="33799" name="直接连接符 7"/>
            <p:cNvCxnSpPr>
              <a:cxnSpLocks noChangeShapeType="1"/>
              <a:stCxn id="12292" idx="3"/>
            </p:cNvCxnSpPr>
            <p:nvPr/>
          </p:nvCxnSpPr>
          <p:spPr bwMode="auto">
            <a:xfrm>
              <a:off x="5994158" y="2465276"/>
              <a:ext cx="738082" cy="60368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00" name="直接连接符 9"/>
            <p:cNvCxnSpPr>
              <a:cxnSpLocks noChangeShapeType="1"/>
              <a:stCxn id="12294" idx="1"/>
            </p:cNvCxnSpPr>
            <p:nvPr/>
          </p:nvCxnSpPr>
          <p:spPr bwMode="auto">
            <a:xfrm flipV="1">
              <a:off x="6858254" y="2465276"/>
              <a:ext cx="594066" cy="60368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01" name="直接连接符 11"/>
            <p:cNvCxnSpPr>
              <a:cxnSpLocks noChangeShapeType="1"/>
              <a:stCxn id="12292" idx="4"/>
              <a:endCxn id="12293" idx="2"/>
            </p:cNvCxnSpPr>
            <p:nvPr/>
          </p:nvCxnSpPr>
          <p:spPr bwMode="auto">
            <a:xfrm>
              <a:off x="6372200" y="2177244"/>
              <a:ext cx="88209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298" name="矩形 17"/>
            <p:cNvSpPr>
              <a:spLocks noChangeArrowheads="1"/>
            </p:cNvSpPr>
            <p:nvPr/>
          </p:nvSpPr>
          <p:spPr bwMode="auto">
            <a:xfrm>
              <a:off x="3887924" y="2177686"/>
              <a:ext cx="720014" cy="67562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fontAlgn="t" hangingPunct="1">
                <a:defRPr/>
              </a:pPr>
              <a:endParaRPr lang="en-US" altLang="zh-CN" sz="1600">
                <a:latin typeface="+mn-lt"/>
                <a:ea typeface="+mn-ea"/>
              </a:endParaRPr>
            </a:p>
            <a:p>
              <a:pPr algn="ctr" eaLnBrk="1" fontAlgn="t" hangingPunct="1">
                <a:defRPr/>
              </a:pPr>
              <a:r>
                <a:rPr lang="en-US" altLang="zh-CN" sz="1600">
                  <a:latin typeface="+mn-lt"/>
                  <a:ea typeface="+mn-ea"/>
                </a:rPr>
                <a:t>Client</a:t>
              </a:r>
              <a:endParaRPr lang="zh-CN" altLang="en-US" sz="1600">
                <a:latin typeface="+mn-lt"/>
                <a:ea typeface="+mn-ea"/>
              </a:endParaRPr>
            </a:p>
          </p:txBody>
        </p:sp>
        <p:cxnSp>
          <p:nvCxnSpPr>
            <p:cNvPr id="33803" name="直接箭头连接符 19"/>
            <p:cNvCxnSpPr>
              <a:cxnSpLocks noChangeShapeType="1"/>
              <a:endCxn id="12292" idx="2"/>
            </p:cNvCxnSpPr>
            <p:nvPr/>
          </p:nvCxnSpPr>
          <p:spPr bwMode="auto">
            <a:xfrm flipV="1">
              <a:off x="4608004" y="2177244"/>
              <a:ext cx="1008112" cy="12311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0" name="TextBox 20"/>
            <p:cNvSpPr txBox="1">
              <a:spLocks noChangeArrowheads="1"/>
            </p:cNvSpPr>
            <p:nvPr/>
          </p:nvSpPr>
          <p:spPr bwMode="auto">
            <a:xfrm>
              <a:off x="4733544" y="2024413"/>
              <a:ext cx="631001" cy="262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t" hangingPunct="1">
                <a:defRPr/>
              </a:pPr>
              <a:r>
                <a:rPr lang="en-US" altLang="zh-CN" sz="1600" dirty="0">
                  <a:latin typeface="+mn-lt"/>
                  <a:ea typeface="+mn-ea"/>
                </a:rPr>
                <a:t>1. </a:t>
              </a:r>
              <a:r>
                <a:rPr lang="zh-CN" altLang="en-US" sz="1600" dirty="0">
                  <a:latin typeface="+mn-lt"/>
                  <a:ea typeface="+mn-ea"/>
                </a:rPr>
                <a:t>接入</a:t>
              </a:r>
              <a:endParaRPr lang="zh-CN" altLang="en-US" sz="1600" dirty="0">
                <a:latin typeface="+mn-lt"/>
                <a:ea typeface="+mn-ea"/>
              </a:endParaRPr>
            </a:p>
          </p:txBody>
        </p:sp>
        <p:cxnSp>
          <p:nvCxnSpPr>
            <p:cNvPr id="33805" name="直接箭头连接符 22"/>
            <p:cNvCxnSpPr>
              <a:cxnSpLocks noChangeShapeType="1"/>
              <a:endCxn id="12298" idx="3"/>
            </p:cNvCxnSpPr>
            <p:nvPr/>
          </p:nvCxnSpPr>
          <p:spPr bwMode="auto">
            <a:xfrm flipH="1">
              <a:off x="4608004" y="2300354"/>
              <a:ext cx="1008112" cy="21473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2" name="TextBox 23"/>
            <p:cNvSpPr txBox="1">
              <a:spLocks noChangeArrowheads="1"/>
            </p:cNvSpPr>
            <p:nvPr/>
          </p:nvSpPr>
          <p:spPr bwMode="auto">
            <a:xfrm>
              <a:off x="4715741" y="2465840"/>
              <a:ext cx="900017" cy="261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t" hangingPunct="1">
                <a:defRPr/>
              </a:pPr>
              <a:r>
                <a:rPr lang="en-US" altLang="zh-CN" sz="1600" dirty="0">
                  <a:latin typeface="+mn-lt"/>
                  <a:ea typeface="+mn-ea"/>
                </a:rPr>
                <a:t>2.</a:t>
              </a:r>
              <a:r>
                <a:rPr lang="zh-CN" altLang="en-US" sz="1600" dirty="0">
                  <a:latin typeface="+mn-lt"/>
                  <a:ea typeface="+mn-ea"/>
                </a:rPr>
                <a:t>集群</a:t>
              </a:r>
              <a:r>
                <a:rPr lang="en-US" altLang="zh-CN" sz="1600" dirty="0">
                  <a:latin typeface="+mn-lt"/>
                  <a:ea typeface="+mn-ea"/>
                </a:rPr>
                <a:t>topo </a:t>
              </a:r>
              <a:endParaRPr lang="zh-CN" altLang="en-US" sz="1600" dirty="0">
                <a:latin typeface="+mn-lt"/>
                <a:ea typeface="+mn-ea"/>
              </a:endParaRPr>
            </a:p>
          </p:txBody>
        </p:sp>
        <p:cxnSp>
          <p:nvCxnSpPr>
            <p:cNvPr id="33807" name="直接箭头连接符 29"/>
            <p:cNvCxnSpPr>
              <a:cxnSpLocks noChangeShapeType="1"/>
              <a:endCxn id="12294" idx="2"/>
            </p:cNvCxnSpPr>
            <p:nvPr/>
          </p:nvCxnSpPr>
          <p:spPr bwMode="auto">
            <a:xfrm>
              <a:off x="4608004" y="2744924"/>
              <a:ext cx="1872208" cy="61206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08" name="直接箭头连接符 38"/>
            <p:cNvCxnSpPr>
              <a:cxnSpLocks noChangeShapeType="1"/>
            </p:cNvCxnSpPr>
            <p:nvPr/>
          </p:nvCxnSpPr>
          <p:spPr bwMode="auto">
            <a:xfrm flipH="1" flipV="1">
              <a:off x="4608004" y="2852936"/>
              <a:ext cx="1872208" cy="68407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5" name="TextBox 39"/>
            <p:cNvSpPr txBox="1">
              <a:spLocks noChangeArrowheads="1"/>
            </p:cNvSpPr>
            <p:nvPr/>
          </p:nvSpPr>
          <p:spPr bwMode="auto">
            <a:xfrm>
              <a:off x="5364545" y="2816529"/>
              <a:ext cx="1007821" cy="262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t" hangingPunct="1">
                <a:defRPr/>
              </a:pPr>
              <a:r>
                <a:rPr lang="en-US" altLang="zh-CN" sz="1600" dirty="0">
                  <a:latin typeface="+mn-lt"/>
                  <a:ea typeface="+mn-ea"/>
                </a:rPr>
                <a:t>3. Request</a:t>
              </a:r>
              <a:endParaRPr lang="zh-CN" altLang="en-US" sz="1600" dirty="0">
                <a:latin typeface="+mn-lt"/>
                <a:ea typeface="+mn-ea"/>
              </a:endParaRPr>
            </a:p>
          </p:txBody>
        </p:sp>
        <p:sp>
          <p:nvSpPr>
            <p:cNvPr id="12306" name="TextBox 40"/>
            <p:cNvSpPr txBox="1">
              <a:spLocks noChangeArrowheads="1"/>
            </p:cNvSpPr>
            <p:nvPr/>
          </p:nvSpPr>
          <p:spPr bwMode="auto">
            <a:xfrm>
              <a:off x="5376413" y="3394062"/>
              <a:ext cx="1007821" cy="451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t" hangingPunct="1">
                <a:defRPr/>
              </a:pPr>
              <a:r>
                <a:rPr lang="en-US" altLang="zh-CN" sz="1600">
                  <a:latin typeface="+mn-lt"/>
                  <a:ea typeface="+mn-ea"/>
                </a:rPr>
                <a:t>4. Redirect to Server3</a:t>
              </a:r>
              <a:endParaRPr lang="zh-CN" altLang="en-US" sz="1600">
                <a:latin typeface="+mn-lt"/>
                <a:ea typeface="+mn-ea"/>
              </a:endParaRPr>
            </a:p>
          </p:txBody>
        </p:sp>
        <p:cxnSp>
          <p:nvCxnSpPr>
            <p:cNvPr id="33811" name="肘形连接符 44"/>
            <p:cNvCxnSpPr>
              <a:cxnSpLocks noChangeShapeType="1"/>
              <a:stCxn id="12298" idx="2"/>
              <a:endCxn id="12293" idx="3"/>
            </p:cNvCxnSpPr>
            <p:nvPr/>
          </p:nvCxnSpPr>
          <p:spPr bwMode="auto">
            <a:xfrm rot="5400000" flipH="1" flipV="1">
              <a:off x="5746322" y="966918"/>
              <a:ext cx="387660" cy="3384376"/>
            </a:xfrm>
            <a:prstGeom prst="bentConnector3">
              <a:avLst>
                <a:gd name="adj1" fmla="val -388759"/>
              </a:avLst>
            </a:prstGeom>
            <a:noFill/>
            <a:ln w="9525" algn="ctr">
              <a:solidFill>
                <a:schemeClr val="tx1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8" name="TextBox 60"/>
            <p:cNvSpPr txBox="1">
              <a:spLocks noChangeArrowheads="1"/>
            </p:cNvSpPr>
            <p:nvPr/>
          </p:nvSpPr>
          <p:spPr bwMode="auto">
            <a:xfrm>
              <a:off x="5345754" y="4164106"/>
              <a:ext cx="1116614" cy="26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t" hangingPunct="1">
                <a:defRPr/>
              </a:pPr>
              <a:r>
                <a:rPr lang="en-US" altLang="zh-CN" sz="1600">
                  <a:latin typeface="+mn-lt"/>
                  <a:ea typeface="+mn-ea"/>
                </a:rPr>
                <a:t>5. Request</a:t>
              </a:r>
              <a:endParaRPr lang="zh-CN" altLang="en-US" sz="1600">
                <a:latin typeface="+mn-lt"/>
                <a:ea typeface="+mn-ea"/>
              </a:endParaRPr>
            </a:p>
          </p:txBody>
        </p:sp>
        <p:sp>
          <p:nvSpPr>
            <p:cNvPr id="12309" name="矩形 79"/>
            <p:cNvSpPr>
              <a:spLocks noChangeArrowheads="1"/>
            </p:cNvSpPr>
            <p:nvPr/>
          </p:nvSpPr>
          <p:spPr bwMode="auto">
            <a:xfrm>
              <a:off x="5364545" y="1592796"/>
              <a:ext cx="2807855" cy="2268443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lgDashDot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fontAlgn="t" hangingPunct="1">
                <a:defRPr/>
              </a:pPr>
              <a:r>
                <a:rPr lang="en-US" altLang="zh-CN" sz="1600" dirty="0" err="1" smtClean="0">
                  <a:latin typeface="+mn-lt"/>
                  <a:ea typeface="+mn-ea"/>
                </a:rPr>
                <a:t>Redis</a:t>
              </a:r>
              <a:r>
                <a:rPr lang="en-US" altLang="zh-CN" sz="1600" dirty="0" smtClean="0">
                  <a:latin typeface="+mn-lt"/>
                  <a:ea typeface="+mn-ea"/>
                </a:rPr>
                <a:t> </a:t>
              </a:r>
              <a:r>
                <a:rPr lang="en-US" altLang="zh-CN" sz="1600" dirty="0">
                  <a:latin typeface="+mn-lt"/>
                  <a:ea typeface="+mn-ea"/>
                </a:rPr>
                <a:t>Cluster</a:t>
              </a:r>
              <a:endParaRPr lang="zh-CN" altLang="en-US" sz="1600" dirty="0">
                <a:latin typeface="+mn-lt"/>
                <a:ea typeface="+mn-ea"/>
              </a:endParaRPr>
            </a:p>
          </p:txBody>
        </p:sp>
        <p:cxnSp>
          <p:nvCxnSpPr>
            <p:cNvPr id="33814" name="形状 82"/>
            <p:cNvCxnSpPr>
              <a:cxnSpLocks noChangeShapeType="1"/>
            </p:cNvCxnSpPr>
            <p:nvPr/>
          </p:nvCxnSpPr>
          <p:spPr bwMode="auto">
            <a:xfrm rot="10800000" flipV="1">
              <a:off x="3995936" y="2465274"/>
              <a:ext cx="3636404" cy="387660"/>
            </a:xfrm>
            <a:prstGeom prst="bentConnector4">
              <a:avLst>
                <a:gd name="adj1" fmla="val -5009"/>
                <a:gd name="adj2" fmla="val 595778"/>
              </a:avLst>
            </a:prstGeom>
            <a:noFill/>
            <a:ln w="9525" algn="ctr">
              <a:solidFill>
                <a:schemeClr val="tx1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11" name="TextBox 87"/>
            <p:cNvSpPr txBox="1">
              <a:spLocks noChangeArrowheads="1"/>
            </p:cNvSpPr>
            <p:nvPr/>
          </p:nvSpPr>
          <p:spPr bwMode="auto">
            <a:xfrm>
              <a:off x="5364545" y="4545450"/>
              <a:ext cx="1115625" cy="261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5pPr>
              <a:lvl6pPr marL="25146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6pPr>
              <a:lvl7pPr marL="29718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7pPr>
              <a:lvl8pPr marL="34290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8pPr>
              <a:lvl9pPr marL="3886200" indent="-228600" eaLnBrk="0" fontAlgn="t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FrutigerNext LT Regular" panose="020B0503040504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t" hangingPunct="1">
                <a:defRPr/>
              </a:pPr>
              <a:r>
                <a:rPr lang="en-US" altLang="zh-CN" sz="1600">
                  <a:latin typeface="+mn-lt"/>
                  <a:ea typeface="+mn-ea"/>
                </a:rPr>
                <a:t>6. Response</a:t>
              </a:r>
              <a:endParaRPr lang="zh-CN" altLang="en-US" sz="160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3917</Words>
  <Application>WPS 演示</Application>
  <PresentationFormat>宽屏</PresentationFormat>
  <Paragraphs>215</Paragraphs>
  <Slides>27</Slides>
  <Notes>44</Notes>
  <HiddenSlides>4</HiddenSlides>
  <MMClips>0</MMClips>
  <ScaleCrop>false</ScaleCrop>
  <HeadingPairs>
    <vt:vector size="6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50" baseType="lpstr">
      <vt:lpstr>Arial</vt:lpstr>
      <vt:lpstr>方正书宋_GBK</vt:lpstr>
      <vt:lpstr>Wingdings</vt:lpstr>
      <vt:lpstr>FrutigerNext LT Regular</vt:lpstr>
      <vt:lpstr>苹方-简</vt:lpstr>
      <vt:lpstr>宋体</vt:lpstr>
      <vt:lpstr>汉仪书宋二KW</vt:lpstr>
      <vt:lpstr>Huawei Sans</vt:lpstr>
      <vt:lpstr>方正兰亭黑简体</vt:lpstr>
      <vt:lpstr>FrutigerNext LT Bold</vt:lpstr>
      <vt:lpstr>MS PGothic</vt:lpstr>
      <vt:lpstr>冬青黑体简体中文</vt:lpstr>
      <vt:lpstr>华文细黑</vt:lpstr>
      <vt:lpstr>黑体-简</vt:lpstr>
      <vt:lpstr>Arial Unicode MS</vt:lpstr>
      <vt:lpstr>Courier New</vt:lpstr>
      <vt:lpstr>Cambria Math</vt:lpstr>
      <vt:lpstr>Kingsoft Math</vt:lpstr>
      <vt:lpstr>微软雅黑</vt:lpstr>
      <vt:lpstr>汉仪旗黑</vt:lpstr>
      <vt:lpstr>宋体</vt:lpstr>
      <vt:lpstr>方正兰亭黑简体</vt:lpstr>
      <vt:lpstr>自定义设计方案</vt:lpstr>
      <vt:lpstr>PowerPoint 演示文稿</vt:lpstr>
      <vt:lpstr>Redis内存数据库</vt:lpstr>
      <vt:lpstr>PowerPoint 演示文稿</vt:lpstr>
      <vt:lpstr>PowerPoint 演示文稿</vt:lpstr>
      <vt:lpstr>Redis简介</vt:lpstr>
      <vt:lpstr>Redis应用场景介绍</vt:lpstr>
      <vt:lpstr>PowerPoint 演示文稿</vt:lpstr>
      <vt:lpstr>Redis架构</vt:lpstr>
      <vt:lpstr>Redis数据读写流程</vt:lpstr>
      <vt:lpstr>Redis数据读写流程</vt:lpstr>
      <vt:lpstr>PowerPoint 演示文稿</vt:lpstr>
      <vt:lpstr>Redis的特性--多数据库</vt:lpstr>
      <vt:lpstr>Redis基础命令</vt:lpstr>
      <vt:lpstr>Redis中键的生存时间 (expire)</vt:lpstr>
      <vt:lpstr>Redis持久化 (persistence)</vt:lpstr>
      <vt:lpstr>Redis持久化之RDB</vt:lpstr>
      <vt:lpstr>Redis持久化之AOF (1)</vt:lpstr>
      <vt:lpstr>Redis持久化之AOF (2)</vt:lpstr>
      <vt:lpstr>Redis内存占用情况</vt:lpstr>
      <vt:lpstr>PowerPoint 演示文稿</vt:lpstr>
      <vt:lpstr>Redis优化 (1)</vt:lpstr>
      <vt:lpstr>Redis优化 (2)</vt:lpstr>
      <vt:lpstr>Redis优化(3)</vt:lpstr>
      <vt:lpstr>Redis优化 (4)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0</dc:title>
  <dc:creator>c37402</dc:creator>
  <cp:lastModifiedBy>zeng</cp:lastModifiedBy>
  <cp:revision>3161</cp:revision>
  <dcterms:created xsi:type="dcterms:W3CDTF">2021-09-04T18:27:34Z</dcterms:created>
  <dcterms:modified xsi:type="dcterms:W3CDTF">2021-09-04T18:27:34Z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(5)hn5lsvIDg30Fmx8uAxCGdtudzCLuCRqPLIrwekLoRpHvAMjgQU2paYrW3OrEVOMEgdUJwmny_x000d_
P1ph9Xp/fH6rgZ60CSoRNkVws1NlKKkxUn6slA5CWhtra5MTHYthWaJ9A5kzReK8sc98faxJ_x000d_
TOXOY3RqHK7/JAtjCqY4hu8vEHg3BHGCbSNTGLfX3x3I6vIYfh15k9Cu04sqabHHOWtrTtCu_x000d_
ClIECQ+PQfiyK4SPne</vt:lpwstr>
  </property>
  <property fmtid="{D5CDD505-2E9C-101B-9397-08002B2CF9AE}" pid="3" name="_ms_pID_7253431">
    <vt:lpwstr>ZVAPeiMEyOnNiU3eDPj8iRfinW3yjpQ84icNHx42mRJcraLirs/Twb_x000d_
6Cx0koyclLBYmU7Mx+vhzlvsXJkywM8fbxRXp/7cCaAHyN9pSw8YFcNI9iGYxy30Ez0Lb06y_x000d_
hsJD87lfgWbkvn9iFIG1Hhb5tUAGDcifMoLTlfR9N55btTOFFNgxcKlb7znkIprj30hSr5OT_x000d_
+83p95kKj88h3GbQH1e0PuOiLUAtYXa/9a+A</vt:lpwstr>
  </property>
  <property fmtid="{D5CDD505-2E9C-101B-9397-08002B2CF9AE}" pid="4" name="_ms_pID_7253432">
    <vt:lpwstr>inCnubMsVVPXjvhAbVIM+iPpb0HoL3CvnqO4_x000d_
WKCOAtO1Qs9FVVbl0RbUBvBoSDoBCNTWEbXLrbTtv6QnhNrLweRtKyECJA7Hu9D5KR2vuJnN_x000d_
DbuWOKKDlsEd/Bk536971xyq0+lcekq3pnmi8r1xcaT1GZA+1+FMyfndhefHY8c/xwM3ZMtH_x000d_
64I0iC4YjkKTYRCMcIUkcXIAFKFUpqubrcXCg5zrUI2DWzgKm8Ppc/</vt:lpwstr>
  </property>
  <property fmtid="{D5CDD505-2E9C-101B-9397-08002B2CF9AE}" pid="5" name="_ms_pID_725343_00">
    <vt:lpwstr>_ms_pID_725343</vt:lpwstr>
  </property>
  <property fmtid="{D5CDD505-2E9C-101B-9397-08002B2CF9AE}" pid="6" name="_ms_pID_7253431_00">
    <vt:lpwstr>_ms_pID_7253431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j5ld/5fhSv+m0jEUQr_x000d_
zVtTlzeJPhENsIBOtgaUkN7Gj+hDnibUhJ0rlAuRiF/tg4Fpc2t0D13XmNRpVfQZM0vVYprt_x000d_
wMzloVDZM0ROa/hh+IDeRuG/ALJKjvK6vk6YhjYNq07sYoFFkg0d8kxh3kxbkc+hOdXlAm84_x000d_
hURweUjLty4PLiK0UjdGxEVAjYRzLNbRdgCokJOjKdG2oGUADZUzVm1w2/Nrfn0DmKClJoR4</vt:lpwstr>
  </property>
  <property fmtid="{D5CDD505-2E9C-101B-9397-08002B2CF9AE}" pid="9" name="_ms_pID_7253433_00">
    <vt:lpwstr>_ms_pID_7253433</vt:lpwstr>
  </property>
  <property fmtid="{D5CDD505-2E9C-101B-9397-08002B2CF9AE}" pid="10" name="_ms_pID_7253434">
    <vt:lpwstr>_x000d_
1J3gN7hNummClH9EX1KWGVfGFrdICB3Ps28LE96+W2+BBgpDv+777S7fRni0Ly3Xq11CpHJb_x000d_
WBre0AW/8IjqYINuzCJHAeAEaEL08HQJiTrNN+CGeBgGdNmwxmebcgfL10H4OQNdC1j8jaG1_x000d_
shn8TVes</vt:lpwstr>
  </property>
  <property fmtid="{D5CDD505-2E9C-101B-9397-08002B2CF9AE}" pid="11" name="_ms_pID_7253434_00">
    <vt:lpwstr>_ms_pID_7253434</vt:lpwstr>
  </property>
  <property fmtid="{D5CDD505-2E9C-101B-9397-08002B2CF9AE}" pid="12" name="_2015_ms_pID_725343">
    <vt:lpwstr>(3)tQOhH3vT9nhQf3g2vj+RZV7aNT/qXGT4fzq3mYiJ8JVR92rNOUFKPfCrCe08WF0aHpch/AXp
GhL/f7r37wVd8cS3ZpRkd2zXsX4Ll+6uH3gJhQbqCZCGgNewQR4GB9ruZsQA4SbD8SjOcDO0
jr6DovsvnyFVQlMDYC5iBat7LNmJkBVEMEn3uIY83236i2WERvnAYMjMWTkx+AsDWWMOTdR0
ffWwgKC5csN9akqXfL</vt:lpwstr>
  </property>
  <property fmtid="{D5CDD505-2E9C-101B-9397-08002B2CF9AE}" pid="13" name="_2015_ms_pID_725343_00">
    <vt:lpwstr>_2015_ms_pID_725343</vt:lpwstr>
  </property>
  <property fmtid="{D5CDD505-2E9C-101B-9397-08002B2CF9AE}" pid="14" name="_2015_ms_pID_7253431">
    <vt:lpwstr>In+y9GhOu+PLlD2/vKVT42PWDnTsEGZcebh2xHT8iyHdjOV40Pm8gI
l/VWuo9MYlkG1hJ2EU5VpB4jBrjCedVcBUdjoF3XKoDOnQxJmuVI9AQaUTFmTDt/oMMNl6Yh
HsjhwiF7JLmlkvUfDTiFZHnyvC8DB0ffTIOOnlc/PSG0SfjPeRD0cxv+4/UbZSlCgRTiFvqI
cJjryKIFcoD+x5GDq/4Ra0yxLxNNmO85VSYp</vt:lpwstr>
  </property>
  <property fmtid="{D5CDD505-2E9C-101B-9397-08002B2CF9AE}" pid="15" name="_2015_ms_pID_7253431_00">
    <vt:lpwstr>_2015_ms_pID_7253431</vt:lpwstr>
  </property>
  <property fmtid="{D5CDD505-2E9C-101B-9397-08002B2CF9AE}" pid="16" name="_2015_ms_pID_7253432">
    <vt:lpwstr>31ZwZWhWibK7X9uDnGKkGpgW/XuURORqfGq4
zyzOZKmLVBgJpE1yD/FXpXVMxeaaxWVq/fHeN9sx1uLhaGRdqfI=</vt:lpwstr>
  </property>
  <property fmtid="{D5CDD505-2E9C-101B-9397-08002B2CF9AE}" pid="17" name="_2015_ms_pID_7253432_00">
    <vt:lpwstr>_2015_ms_pID_7253432</vt:lpwstr>
  </property>
  <property fmtid="{D5CDD505-2E9C-101B-9397-08002B2CF9AE}" pid="18" name="_readonly">
    <vt:lpwstr/>
  </property>
  <property fmtid="{D5CDD505-2E9C-101B-9397-08002B2CF9AE}" pid="19" name="_change">
    <vt:lpwstr/>
  </property>
  <property fmtid="{D5CDD505-2E9C-101B-9397-08002B2CF9AE}" pid="20" name="_full-control">
    <vt:lpwstr/>
  </property>
  <property fmtid="{D5CDD505-2E9C-101B-9397-08002B2CF9AE}" pid="21" name="sflag">
    <vt:lpwstr>1588120366</vt:lpwstr>
  </property>
  <property fmtid="{D5CDD505-2E9C-101B-9397-08002B2CF9AE}" pid="22" name="KSOProductBuildVer">
    <vt:lpwstr>2052-3.9.0.6159</vt:lpwstr>
  </property>
</Properties>
</file>