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>
  <p:sldMasterIdLst>
    <p:sldMasterId id="2147483648" r:id="rId1"/>
  </p:sldMasterIdLst>
  <p:notesMasterIdLst>
    <p:notesMasterId r:id="rId4"/>
  </p:notesMasterIdLst>
  <p:handoutMasterIdLst>
    <p:handoutMasterId r:id="rId37"/>
  </p:handoutMasterIdLst>
  <p:sldIdLst>
    <p:sldId id="372" r:id="rId3"/>
    <p:sldId id="256" r:id="rId5"/>
    <p:sldId id="373" r:id="rId6"/>
    <p:sldId id="257" r:id="rId7"/>
    <p:sldId id="306" r:id="rId8"/>
    <p:sldId id="259" r:id="rId9"/>
    <p:sldId id="260" r:id="rId10"/>
    <p:sldId id="261" r:id="rId11"/>
    <p:sldId id="264" r:id="rId12"/>
    <p:sldId id="356" r:id="rId13"/>
    <p:sldId id="357" r:id="rId14"/>
    <p:sldId id="358" r:id="rId15"/>
    <p:sldId id="359" r:id="rId16"/>
    <p:sldId id="360" r:id="rId17"/>
    <p:sldId id="361" r:id="rId18"/>
    <p:sldId id="362" r:id="rId19"/>
    <p:sldId id="363" r:id="rId20"/>
    <p:sldId id="366" r:id="rId21"/>
    <p:sldId id="367" r:id="rId22"/>
    <p:sldId id="368" r:id="rId23"/>
    <p:sldId id="307" r:id="rId24"/>
    <p:sldId id="266" r:id="rId25"/>
    <p:sldId id="279" r:id="rId26"/>
    <p:sldId id="316" r:id="rId27"/>
    <p:sldId id="308" r:id="rId28"/>
    <p:sldId id="281" r:id="rId29"/>
    <p:sldId id="286" r:id="rId30"/>
    <p:sldId id="310" r:id="rId31"/>
    <p:sldId id="294" r:id="rId32"/>
    <p:sldId id="312" r:id="rId33"/>
    <p:sldId id="313" r:id="rId34"/>
    <p:sldId id="314" r:id="rId35"/>
    <p:sldId id="305" r:id="rId36"/>
  </p:sldIdLst>
  <p:sldSz cx="12192000" cy="6858000"/>
  <p:notesSz cx="7099300" cy="10234295"/>
  <p:defaultTextStyle>
    <a:defPPr>
      <a:defRPr lang="zh-CN"/>
    </a:defPPr>
    <a:lvl1pPr algn="l" rtl="0" fontAlgn="t">
      <a:spcBef>
        <a:spcPct val="0"/>
      </a:spcBef>
      <a:spcAft>
        <a:spcPct val="0"/>
      </a:spcAft>
      <a:defRPr sz="1000" kern="1200">
        <a:solidFill>
          <a:schemeClr val="tx1"/>
        </a:solidFill>
        <a:latin typeface="FrutigerNext LT Regular" pitchFamily="34" charset="0"/>
        <a:ea typeface="宋体" charset="-122"/>
        <a:cs typeface="+mn-cs"/>
      </a:defRPr>
    </a:lvl1pPr>
    <a:lvl2pPr marL="457200" algn="l" rtl="0" fontAlgn="t">
      <a:spcBef>
        <a:spcPct val="0"/>
      </a:spcBef>
      <a:spcAft>
        <a:spcPct val="0"/>
      </a:spcAft>
      <a:defRPr sz="1000" kern="1200">
        <a:solidFill>
          <a:schemeClr val="tx1"/>
        </a:solidFill>
        <a:latin typeface="FrutigerNext LT Regular" pitchFamily="34" charset="0"/>
        <a:ea typeface="宋体" charset="-122"/>
        <a:cs typeface="+mn-cs"/>
      </a:defRPr>
    </a:lvl2pPr>
    <a:lvl3pPr marL="914400" algn="l" rtl="0" fontAlgn="t">
      <a:spcBef>
        <a:spcPct val="0"/>
      </a:spcBef>
      <a:spcAft>
        <a:spcPct val="0"/>
      </a:spcAft>
      <a:defRPr sz="1000" kern="1200">
        <a:solidFill>
          <a:schemeClr val="tx1"/>
        </a:solidFill>
        <a:latin typeface="FrutigerNext LT Regular" pitchFamily="34" charset="0"/>
        <a:ea typeface="宋体" charset="-122"/>
        <a:cs typeface="+mn-cs"/>
      </a:defRPr>
    </a:lvl3pPr>
    <a:lvl4pPr marL="1371600" algn="l" rtl="0" fontAlgn="t">
      <a:spcBef>
        <a:spcPct val="0"/>
      </a:spcBef>
      <a:spcAft>
        <a:spcPct val="0"/>
      </a:spcAft>
      <a:defRPr sz="1000" kern="1200">
        <a:solidFill>
          <a:schemeClr val="tx1"/>
        </a:solidFill>
        <a:latin typeface="FrutigerNext LT Regular" pitchFamily="34" charset="0"/>
        <a:ea typeface="宋体" charset="-122"/>
        <a:cs typeface="+mn-cs"/>
      </a:defRPr>
    </a:lvl4pPr>
    <a:lvl5pPr marL="1828800" algn="l" rtl="0" fontAlgn="t">
      <a:spcBef>
        <a:spcPct val="0"/>
      </a:spcBef>
      <a:spcAft>
        <a:spcPct val="0"/>
      </a:spcAft>
      <a:defRPr sz="1000" kern="1200">
        <a:solidFill>
          <a:schemeClr val="tx1"/>
        </a:solidFill>
        <a:latin typeface="FrutigerNext LT Regular" pitchFamily="34" charset="0"/>
        <a:ea typeface="宋体" charset="-122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FrutigerNext LT Regular" pitchFamily="34" charset="0"/>
        <a:ea typeface="宋体" charset="-122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FrutigerNext LT Regular" pitchFamily="34" charset="0"/>
        <a:ea typeface="宋体" charset="-122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FrutigerNext LT Regular" pitchFamily="34" charset="0"/>
        <a:ea typeface="宋体" charset="-122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FrutigerNext LT Regular" pitchFamily="34" charset="0"/>
        <a:ea typeface="宋体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00280246" initials="w" lastIdx="13" clrIdx="0"/>
  <p:cmAuthor id="1" name="huangwenyong" initials="h" lastIdx="22" clrIdx="1"/>
  <p:cmAuthor id="2" name="c00224892" initials="CML" lastIdx="2" clrIdx="2"/>
  <p:cmAuthor id="3" name="suxiaominzjhw" initials="s" lastIdx="28" clrIdx="3"/>
  <p:cmAuthor id="4" name="zhangxinqizjhw" initials="z" lastIdx="18" clrIdx="4"/>
  <p:cmAuthor id="5" name="maojianzjhw" initials="m" lastIdx="8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C00000"/>
    <a:srgbClr val="990000"/>
    <a:srgbClr val="FF0909"/>
    <a:srgbClr val="CF6B63"/>
    <a:srgbClr val="E7CCC7"/>
    <a:srgbClr val="FFC1C1"/>
    <a:srgbClr val="EE0000"/>
    <a:srgbClr val="54000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6" autoAdjust="0"/>
    <p:restoredTop sz="70458" autoAdjust="0"/>
  </p:normalViewPr>
  <p:slideViewPr>
    <p:cSldViewPr showGuides="1">
      <p:cViewPr varScale="1">
        <p:scale>
          <a:sx n="52" d="100"/>
          <a:sy n="52" d="100"/>
        </p:scale>
        <p:origin x="654" y="36"/>
      </p:cViewPr>
      <p:guideLst>
        <p:guide pos="3897"/>
        <p:guide orient="horz" pos="2182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3576"/>
    </p:cViewPr>
  </p:sorterViewPr>
  <p:notesViewPr>
    <p:cSldViewPr showGuides="1">
      <p:cViewPr varScale="1">
        <p:scale>
          <a:sx n="47" d="100"/>
          <a:sy n="47" d="100"/>
        </p:scale>
        <p:origin x="2748" y="68"/>
      </p:cViewPr>
      <p:guideLst>
        <p:guide orient="horz" pos="482"/>
        <p:guide orient="horz" pos="2908"/>
        <p:guide orient="horz" pos="5967"/>
        <p:guide pos="2440"/>
        <p:guide pos="440"/>
        <p:guide pos="4018"/>
        <p:guide pos="626"/>
        <p:guide pos="384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1" Type="http://schemas.openxmlformats.org/officeDocument/2006/relationships/commentAuthors" Target="commentAuthors.xml"/><Relationship Id="rId4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handoutMaster" Target="handoutMasters/handoutMaster1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6791" tIns="48396" rIns="96791" bIns="48396" numCol="1" anchor="t" anchorCtr="0" compatLnSpc="1"/>
          <a:lstStyle>
            <a:lvl1pPr defTabSz="968375" fontAlgn="base">
              <a:defRPr sz="1300">
                <a:latin typeface="Arial" panose="020B0604020202090204" pitchFamily="34" charset="0"/>
                <a:ea typeface="宋体" charset="-122"/>
              </a:defRPr>
            </a:lvl1pPr>
          </a:lstStyle>
          <a:p>
            <a:pPr>
              <a:defRPr/>
            </a:pPr>
            <a:r>
              <a:rPr lang="zh-CN" altLang="en-US"/>
              <a:t>请将此处改为本章标题</a:t>
            </a:r>
            <a:endParaRPr lang="en-US" altLang="zh-CN"/>
          </a:p>
        </p:txBody>
      </p:sp>
      <p:sp>
        <p:nvSpPr>
          <p:cNvPr id="512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6791" tIns="48396" rIns="96791" bIns="48396" numCol="1" anchor="t" anchorCtr="0" compatLnSpc="1"/>
          <a:lstStyle>
            <a:lvl1pPr algn="r" defTabSz="968375" fontAlgn="base">
              <a:defRPr sz="1300">
                <a:latin typeface="Arial" panose="020B0604020202090204" pitchFamily="34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6791" tIns="48396" rIns="96791" bIns="48396" numCol="1" anchor="b" anchorCtr="0" compatLnSpc="1"/>
          <a:lstStyle>
            <a:lvl1pPr defTabSz="968375" fontAlgn="base">
              <a:defRPr sz="1300">
                <a:latin typeface="Arial" panose="020B0604020202090204" pitchFamily="34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6791" tIns="48396" rIns="96791" bIns="48396" numCol="1" anchor="b" anchorCtr="0" compatLnSpc="1"/>
          <a:lstStyle>
            <a:lvl1pPr algn="r" defTabSz="968375" fontAlgn="base">
              <a:defRPr sz="1300">
                <a:latin typeface="Arial" panose="020B0604020202090204" pitchFamily="34" charset="0"/>
                <a:ea typeface="宋体" charset="-122"/>
              </a:defRPr>
            </a:lvl1pPr>
          </a:lstStyle>
          <a:p>
            <a:pPr>
              <a:defRPr/>
            </a:pPr>
            <a:fld id="{DFB0E886-5559-4133-9D2D-4B2631545D0E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83903" y="4616450"/>
            <a:ext cx="5931494" cy="510936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6791" tIns="48396" rIns="96791" bIns="48396" numCol="1" anchor="t" anchorCtr="0" compatLnSpc="1"/>
          <a:lstStyle/>
          <a:p>
            <a:pPr lvl="0"/>
            <a:r>
              <a:rPr lang="en-US" altLang="zh-CN" noProof="0" dirty="0" smtClean="0"/>
              <a:t>Click here to add content</a:t>
            </a:r>
            <a:endParaRPr lang="en-US" altLang="zh-CN" noProof="0" dirty="0"/>
          </a:p>
          <a:p>
            <a:pPr lvl="1"/>
            <a:r>
              <a:rPr lang="en-US" altLang="zh-CN" noProof="0" dirty="0"/>
              <a:t>Click here to add content</a:t>
            </a:r>
            <a:endParaRPr lang="en-US" altLang="zh-CN" noProof="0" dirty="0"/>
          </a:p>
          <a:p>
            <a:pPr lvl="2"/>
            <a:r>
              <a:rPr lang="en-US" altLang="zh-CN" noProof="0" dirty="0"/>
              <a:t>Click here to add content</a:t>
            </a:r>
            <a:endParaRPr lang="en-US" altLang="zh-CN" noProof="0" dirty="0"/>
          </a:p>
        </p:txBody>
      </p:sp>
      <p:sp>
        <p:nvSpPr>
          <p:cNvPr id="6861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83903" y="765609"/>
            <a:ext cx="5931493" cy="333698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180975" indent="-180975" algn="l" rtl="0" eaLnBrk="1" fontAlgn="base" hangingPunct="1">
      <a:lnSpc>
        <a:spcPct val="125000"/>
      </a:lnSpc>
      <a:spcBef>
        <a:spcPct val="0"/>
      </a:spcBef>
      <a:spcAft>
        <a:spcPts val="600"/>
      </a:spcAft>
      <a:buSzPct val="60000"/>
      <a:buFont typeface="Wingdings" panose="05000000000000000000" pitchFamily="2" charset="2"/>
      <a:buChar char="l"/>
      <a:defRPr sz="1100" kern="1200">
        <a:solidFill>
          <a:schemeClr val="tx1"/>
        </a:solidFill>
        <a:latin typeface="方正兰亭黑简体" panose="02000000000000000000" pitchFamily="2" charset="-122"/>
        <a:ea typeface="方正兰亭黑简体" panose="02000000000000000000" pitchFamily="2" charset="-122"/>
        <a:cs typeface="+mn-cs"/>
      </a:defRPr>
    </a:lvl1pPr>
    <a:lvl2pPr marL="541655" indent="-180975" algn="l" rtl="0" eaLnBrk="1" fontAlgn="base" hangingPunct="1">
      <a:lnSpc>
        <a:spcPct val="125000"/>
      </a:lnSpc>
      <a:spcBef>
        <a:spcPct val="0"/>
      </a:spcBef>
      <a:spcAft>
        <a:spcPts val="600"/>
      </a:spcAft>
      <a:buSzPct val="50000"/>
      <a:buFont typeface="Wingdings" panose="05000000000000000000" pitchFamily="2" charset="2"/>
      <a:buChar char="p"/>
      <a:defRPr sz="1100" kern="1200">
        <a:solidFill>
          <a:schemeClr val="tx1"/>
        </a:solidFill>
        <a:latin typeface="方正兰亭黑简体" panose="02000000000000000000" pitchFamily="2" charset="-122"/>
        <a:ea typeface="方正兰亭黑简体" panose="02000000000000000000" pitchFamily="2" charset="-122"/>
        <a:cs typeface="+mn-cs"/>
      </a:defRPr>
    </a:lvl2pPr>
    <a:lvl3pPr marL="895350" indent="-174625" algn="l" rtl="0" eaLnBrk="1" fontAlgn="base" hangingPunct="1">
      <a:lnSpc>
        <a:spcPct val="125000"/>
      </a:lnSpc>
      <a:spcBef>
        <a:spcPct val="0"/>
      </a:spcBef>
      <a:spcAft>
        <a:spcPts val="600"/>
      </a:spcAft>
      <a:buSzPct val="50000"/>
      <a:buFont typeface="Wingdings" panose="05000000000000000000" pitchFamily="2" charset="2"/>
      <a:buChar char="n"/>
      <a:defRPr sz="1100" kern="1200">
        <a:solidFill>
          <a:schemeClr val="tx1"/>
        </a:solidFill>
        <a:latin typeface="方正兰亭黑简体" panose="02000000000000000000" pitchFamily="2" charset="-122"/>
        <a:ea typeface="方正兰亭黑简体" panose="02000000000000000000" pitchFamily="2" charset="-122"/>
        <a:cs typeface="+mn-cs"/>
      </a:defRPr>
    </a:lvl3pPr>
    <a:lvl4pPr marL="1600200" indent="-228600" algn="just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FrutigerNext LT Regular" pitchFamily="34" charset="0"/>
        <a:ea typeface="华文细黑" pitchFamily="2" charset="-122"/>
        <a:cs typeface="+mn-cs"/>
      </a:defRPr>
    </a:lvl4pPr>
    <a:lvl5pPr marL="2057400" indent="-228600" algn="just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FrutigerNext LT Regular" pitchFamily="34" charset="0"/>
        <a:ea typeface="华文细黑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csdn.net/onway_goahead/article/details/105339915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582613" y="766763"/>
            <a:ext cx="5934075" cy="3338512"/>
          </a:xfr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RDD</a:t>
            </a:r>
            <a:r>
              <a:rPr lang="zh-CN" altLang="en-US" smtClean="0"/>
              <a:t>是</a:t>
            </a:r>
            <a:r>
              <a:rPr lang="en-US" altLang="zh-CN" smtClean="0"/>
              <a:t>Spark</a:t>
            </a:r>
            <a:r>
              <a:rPr lang="zh-CN" altLang="en-US" smtClean="0"/>
              <a:t>对基础数据的抽象。</a:t>
            </a:r>
            <a:endParaRPr lang="en-US" altLang="zh-CN" smtClean="0"/>
          </a:p>
          <a:p>
            <a:r>
              <a:rPr lang="en-US" altLang="zh-CN" smtClean="0"/>
              <a:t>RDD</a:t>
            </a:r>
            <a:r>
              <a:rPr lang="zh-CN" altLang="en-US" smtClean="0"/>
              <a:t>的生成：从</a:t>
            </a:r>
            <a:r>
              <a:rPr lang="en-US" altLang="zh-CN" smtClean="0"/>
              <a:t>Hadoop</a:t>
            </a:r>
            <a:r>
              <a:rPr lang="zh-CN" altLang="en-US" smtClean="0"/>
              <a:t>文件系统（或与</a:t>
            </a:r>
            <a:r>
              <a:rPr lang="en-US" altLang="zh-CN" smtClean="0"/>
              <a:t>Hadoop</a:t>
            </a:r>
            <a:r>
              <a:rPr lang="zh-CN" altLang="en-US" smtClean="0"/>
              <a:t>兼容的其它存储系统）输入创建（如</a:t>
            </a:r>
            <a:r>
              <a:rPr lang="en-US" altLang="zh-CN" smtClean="0"/>
              <a:t>HDFS</a:t>
            </a:r>
            <a:r>
              <a:rPr lang="zh-CN" altLang="en-US" smtClean="0"/>
              <a:t>）；从父</a:t>
            </a:r>
            <a:r>
              <a:rPr lang="en-US" altLang="zh-CN" smtClean="0"/>
              <a:t>RDD</a:t>
            </a:r>
            <a:r>
              <a:rPr lang="zh-CN" altLang="en-US" smtClean="0"/>
              <a:t>转换得到新的</a:t>
            </a:r>
            <a:r>
              <a:rPr lang="en-US" altLang="zh-CN" smtClean="0"/>
              <a:t>RDD</a:t>
            </a:r>
            <a:r>
              <a:rPr lang="zh-CN" altLang="en-US" smtClean="0"/>
              <a:t>。</a:t>
            </a:r>
            <a:endParaRPr lang="zh-CN" altLang="en-US" smtClean="0"/>
          </a:p>
          <a:p>
            <a:r>
              <a:rPr lang="en-US" altLang="zh-CN" smtClean="0"/>
              <a:t>RDD</a:t>
            </a:r>
            <a:r>
              <a:rPr lang="zh-CN" altLang="en-US" smtClean="0"/>
              <a:t>的存储：用户可以选择不同的存储级别存储</a:t>
            </a:r>
            <a:r>
              <a:rPr lang="en-US" altLang="zh-CN" smtClean="0"/>
              <a:t>RDD</a:t>
            </a:r>
            <a:r>
              <a:rPr lang="zh-CN" altLang="en-US" smtClean="0"/>
              <a:t>以便重用（</a:t>
            </a:r>
            <a:r>
              <a:rPr lang="en-US" altLang="zh-CN" smtClean="0"/>
              <a:t>11</a:t>
            </a:r>
            <a:r>
              <a:rPr lang="zh-CN" altLang="en-US" smtClean="0"/>
              <a:t>种）；</a:t>
            </a:r>
            <a:r>
              <a:rPr lang="en-US" altLang="zh-CN" smtClean="0"/>
              <a:t>RDD</a:t>
            </a:r>
            <a:r>
              <a:rPr lang="zh-CN" altLang="en-US" smtClean="0"/>
              <a:t>默认存储于内存，但当内存不足时，</a:t>
            </a:r>
            <a:r>
              <a:rPr lang="en-US" altLang="zh-CN" smtClean="0"/>
              <a:t>RDD</a:t>
            </a:r>
            <a:r>
              <a:rPr lang="zh-CN" altLang="en-US" smtClean="0"/>
              <a:t>会溢出到磁盘中。</a:t>
            </a:r>
            <a:endParaRPr lang="en-US" altLang="zh-CN" smtClean="0"/>
          </a:p>
          <a:p>
            <a:r>
              <a:rPr lang="en-US" altLang="zh-CN" smtClean="0"/>
              <a:t>RDD</a:t>
            </a:r>
            <a:r>
              <a:rPr lang="zh-CN" altLang="en-US" smtClean="0"/>
              <a:t>的分区：为减少网络传输代价，和进行分布式计算，需对</a:t>
            </a:r>
            <a:r>
              <a:rPr lang="en-US" altLang="zh-CN" smtClean="0"/>
              <a:t>RDD</a:t>
            </a:r>
            <a:r>
              <a:rPr lang="zh-CN" altLang="en-US" smtClean="0"/>
              <a:t>进行分区。在需要进行分区时会根据每条记录</a:t>
            </a:r>
            <a:r>
              <a:rPr lang="en-US" altLang="zh-CN" smtClean="0"/>
              <a:t>Key</a:t>
            </a:r>
            <a:r>
              <a:rPr lang="zh-CN" altLang="en-US" smtClean="0"/>
              <a:t>进行分区，以此保证两个数据集能高效进行</a:t>
            </a:r>
            <a:r>
              <a:rPr lang="en-US" altLang="zh-CN" smtClean="0"/>
              <a:t>Join</a:t>
            </a:r>
            <a:r>
              <a:rPr lang="zh-CN" altLang="en-US" smtClean="0"/>
              <a:t>操作。</a:t>
            </a:r>
            <a:endParaRPr lang="en-US" altLang="zh-CN" smtClean="0"/>
          </a:p>
          <a:p>
            <a:r>
              <a:rPr lang="en-US" altLang="zh-CN" smtClean="0"/>
              <a:t>RDD</a:t>
            </a:r>
            <a:r>
              <a:rPr lang="zh-CN" altLang="en-US" smtClean="0"/>
              <a:t>的优点：</a:t>
            </a:r>
            <a:r>
              <a:rPr lang="en-US" altLang="zh-CN" smtClean="0"/>
              <a:t>RDD</a:t>
            </a:r>
            <a:r>
              <a:rPr lang="zh-CN" altLang="en-US" smtClean="0"/>
              <a:t>是只读的，静态的。因此可提供更高的容错能力；可以实现推测式执行。</a:t>
            </a:r>
            <a:endParaRPr lang="zh-CN" altLang="en-US" dirty="0" smtClean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Dependency</a:t>
            </a:r>
            <a:r>
              <a:rPr lang="zh-CN" altLang="en-US" smtClean="0"/>
              <a:t>（依赖）</a:t>
            </a:r>
            <a:endParaRPr lang="en-US" altLang="zh-CN" smtClean="0"/>
          </a:p>
          <a:p>
            <a:pPr lvl="1"/>
            <a:r>
              <a:rPr lang="zh-CN" altLang="en-US" smtClean="0"/>
              <a:t>窄依赖</a:t>
            </a:r>
            <a:r>
              <a:rPr lang="zh-CN" altLang="zh-CN" smtClean="0"/>
              <a:t>是指父RDD的每个分区最多被一个子RDD的一个分区所用</a:t>
            </a:r>
            <a:r>
              <a:rPr lang="zh-CN" altLang="en-US" smtClean="0"/>
              <a:t>。</a:t>
            </a:r>
            <a:endParaRPr lang="en-US" altLang="zh-CN" smtClean="0"/>
          </a:p>
          <a:p>
            <a:pPr lvl="1"/>
            <a:r>
              <a:rPr lang="zh-CN" altLang="en-US" smtClean="0"/>
              <a:t>宽依赖</a:t>
            </a:r>
            <a:r>
              <a:rPr lang="zh-CN" altLang="zh-CN" smtClean="0"/>
              <a:t>是指父RDD的每个分区对应一个子RDD的多个分区</a:t>
            </a:r>
            <a:r>
              <a:rPr lang="zh-CN" altLang="en-US" smtClean="0"/>
              <a:t>。</a:t>
            </a:r>
            <a:endParaRPr lang="zh-CN" altLang="zh-CN" smtClean="0"/>
          </a:p>
          <a:p>
            <a:r>
              <a:rPr lang="zh-CN" altLang="zh-CN" smtClean="0">
                <a:sym typeface="+mn-ea"/>
              </a:rPr>
              <a:t>Lineage（血统）：依赖的链条</a:t>
            </a:r>
            <a:endParaRPr lang="en-US" altLang="zh-CN" smtClean="0">
              <a:sym typeface="+mn-ea"/>
            </a:endParaRPr>
          </a:p>
          <a:p>
            <a:pPr lvl="1"/>
            <a:r>
              <a:rPr lang="zh-CN" altLang="zh-CN" smtClean="0">
                <a:sym typeface="+mn-ea"/>
              </a:rPr>
              <a:t>RDD数据集通过Lineage记住了它是如何从其他RDD中演变过来的。</a:t>
            </a:r>
            <a:endParaRPr lang="zh-CN" altLang="en-US" smtClean="0"/>
          </a:p>
          <a:p>
            <a:endParaRPr lang="zh-CN" altLang="en-US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zh-CN" smtClean="0"/>
              <a:t>实际应用提交的</a:t>
            </a:r>
            <a:r>
              <a:rPr lang="en-US" altLang="zh-CN" smtClean="0"/>
              <a:t>Job</a:t>
            </a:r>
            <a:r>
              <a:rPr lang="zh-CN" altLang="zh-CN" smtClean="0"/>
              <a:t>中</a:t>
            </a:r>
            <a:r>
              <a:rPr lang="en-US" altLang="zh-CN" smtClean="0"/>
              <a:t>RDD</a:t>
            </a:r>
            <a:r>
              <a:rPr lang="zh-CN" altLang="zh-CN" smtClean="0"/>
              <a:t>依赖关系是十分复杂的，依据这些依赖关系来划分</a:t>
            </a:r>
            <a:r>
              <a:rPr lang="en-US" altLang="zh-CN" smtClean="0"/>
              <a:t>stage</a:t>
            </a:r>
            <a:r>
              <a:rPr lang="zh-CN" altLang="en-US" smtClean="0"/>
              <a:t>（阶段）</a:t>
            </a:r>
            <a:r>
              <a:rPr lang="zh-CN" altLang="zh-CN" smtClean="0"/>
              <a:t>自然是十分困难的，</a:t>
            </a:r>
            <a:r>
              <a:rPr lang="en-US" altLang="zh-CN" smtClean="0"/>
              <a:t>Spark</a:t>
            </a:r>
            <a:r>
              <a:rPr lang="zh-CN" altLang="zh-CN" smtClean="0"/>
              <a:t>此时就利用了前文提到的依赖关系，调度器从</a:t>
            </a:r>
            <a:r>
              <a:rPr lang="en-US" altLang="zh-CN" smtClean="0"/>
              <a:t>DAG</a:t>
            </a:r>
            <a:r>
              <a:rPr lang="zh-CN" altLang="zh-CN" smtClean="0"/>
              <a:t>图（有向无环图）末端出发，逆向遍历整个依赖关系链，遇到</a:t>
            </a:r>
            <a:r>
              <a:rPr lang="en-US" altLang="zh-CN" smtClean="0"/>
              <a:t>ShuffleDependency</a:t>
            </a:r>
            <a:r>
              <a:rPr lang="zh-CN" altLang="zh-CN" smtClean="0"/>
              <a:t>（宽依赖关系的一种叫法）就断开，遇到</a:t>
            </a:r>
            <a:r>
              <a:rPr lang="en-US" altLang="zh-CN" smtClean="0"/>
              <a:t>NarrowDependency</a:t>
            </a:r>
            <a:r>
              <a:rPr lang="zh-CN" altLang="zh-CN" smtClean="0"/>
              <a:t>就将其加入到当前</a:t>
            </a:r>
            <a:r>
              <a:rPr lang="en-US" altLang="zh-CN" smtClean="0"/>
              <a:t>stage</a:t>
            </a:r>
            <a:r>
              <a:rPr lang="zh-CN" altLang="zh-CN" smtClean="0"/>
              <a:t>。</a:t>
            </a:r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RDD中的所有转换都是延迟加载的，也就是说，它们并不会直接计算结果。</a:t>
            </a:r>
            <a:endParaRPr lang="zh-CN" altLang="en-US"/>
          </a:p>
        </p:txBody>
      </p:sp>
      <p:sp>
        <p:nvSpPr>
          <p:cNvPr id="3" name="幻灯片图像占位符 2"/>
          <p:cNvSpPr/>
          <p:nvPr>
            <p:ph type="sldImg" idx="2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100" b="1" i="0" kern="1200" smtClean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r>
              <a:rPr lang="en-US" altLang="zh-CN" sz="1100" b="1" i="0" kern="120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Catalyst</a:t>
            </a:r>
            <a:r>
              <a:rPr lang="zh-CN" altLang="en-US" sz="1100" b="1" i="0" kern="120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工作流程：</a:t>
            </a:r>
            <a:r>
              <a:rPr lang="en-US" altLang="zh-CN" sz="1100" b="0" i="0" kern="120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SQL</a:t>
            </a:r>
            <a:r>
              <a:rPr lang="zh-CN" altLang="en-US" sz="1100" b="0" i="0" kern="120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语句首先通过</a:t>
            </a:r>
            <a:r>
              <a:rPr lang="en-US" altLang="zh-CN" sz="1100" b="0" i="0" kern="120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Parser</a:t>
            </a:r>
            <a:r>
              <a:rPr lang="zh-CN" altLang="en-US" sz="1100" b="0" i="0" kern="120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模块被解析为语法树，此棵树称为</a:t>
            </a:r>
            <a:r>
              <a:rPr lang="en-US" altLang="zh-CN" sz="1100" b="0" i="0" kern="120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Unresolved Logical Plan</a:t>
            </a:r>
            <a:r>
              <a:rPr lang="zh-CN" altLang="en-US" sz="1100" b="0" i="0" kern="120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；</a:t>
            </a:r>
            <a:r>
              <a:rPr lang="en-US" altLang="zh-CN" sz="1100" b="0" i="0" kern="120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Unresolved Logical Plan</a:t>
            </a:r>
            <a:r>
              <a:rPr lang="zh-CN" altLang="en-US" sz="1100" b="0" i="0" kern="120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通过</a:t>
            </a:r>
            <a:r>
              <a:rPr lang="en-US" altLang="zh-CN" sz="1100" b="0" i="0" kern="120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Analyzer</a:t>
            </a:r>
            <a:r>
              <a:rPr lang="zh-CN" altLang="en-US" sz="1100" b="0" i="0" kern="120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模块借助于数据元数据解析为</a:t>
            </a:r>
            <a:r>
              <a:rPr lang="en-US" altLang="zh-CN" sz="1100" b="0" i="0" kern="120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Logical Plan</a:t>
            </a:r>
            <a:r>
              <a:rPr lang="zh-CN" altLang="en-US" sz="1100" b="0" i="0" kern="120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；此时再通过各种基于规则的优化策略进行深入优化，得到</a:t>
            </a:r>
            <a:r>
              <a:rPr lang="en-US" altLang="zh-CN" sz="1100" b="0" i="0" kern="120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Optimized Logical Plan</a:t>
            </a:r>
            <a:r>
              <a:rPr lang="zh-CN" altLang="en-US" sz="1100" b="0" i="0" kern="120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；优化后的逻辑执行计划依然是逻辑的，并不能被</a:t>
            </a:r>
            <a:r>
              <a:rPr lang="en-US" altLang="zh-CN" sz="1100" b="0" i="0" kern="120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Spark</a:t>
            </a:r>
            <a:r>
              <a:rPr lang="zh-CN" altLang="en-US" sz="1100" b="0" i="0" kern="120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系统理解，此时需要将此逻辑执行计划转换为</a:t>
            </a:r>
            <a:r>
              <a:rPr lang="en-US" altLang="zh-CN" sz="1100" b="0" i="0" kern="120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Physical Plan</a:t>
            </a:r>
            <a:r>
              <a:rPr lang="zh-CN" altLang="en-US" sz="1100" b="0" i="0" kern="120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；</a:t>
            </a:r>
            <a:endParaRPr lang="en-US" altLang="zh-CN" sz="1100" b="0" i="0" kern="1200" smtClean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r>
              <a:rPr lang="en-US" altLang="zh-CN" smtClean="0">
                <a:hlinkClick r:id="rId3"/>
              </a:rPr>
              <a:t>https://blog.csdn.net/onway_goahead/article/details/105339915</a:t>
            </a:r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SparkCore</a:t>
            </a:r>
            <a:r>
              <a:rPr lang="zh-CN" altLang="en-US" smtClean="0"/>
              <a:t>：类似于</a:t>
            </a:r>
            <a:r>
              <a:rPr lang="en-US" altLang="zh-CN" smtClean="0"/>
              <a:t>MR</a:t>
            </a:r>
            <a:r>
              <a:rPr lang="zh-CN" altLang="en-US" smtClean="0"/>
              <a:t>的分布式内存计算框架，最大的特点是将中间计算结果直接放在内存中，提升计算性能。自带了</a:t>
            </a:r>
            <a:r>
              <a:rPr lang="en-US" altLang="zh-CN" smtClean="0"/>
              <a:t>Standalone</a:t>
            </a:r>
            <a:r>
              <a:rPr lang="zh-CN" altLang="en-US" smtClean="0"/>
              <a:t>模式的资源管理框架，同时，也支持</a:t>
            </a:r>
            <a:r>
              <a:rPr lang="en-US" altLang="zh-CN" smtClean="0"/>
              <a:t>YARN</a:t>
            </a:r>
            <a:r>
              <a:rPr lang="zh-CN" altLang="en-US" smtClean="0"/>
              <a:t>、</a:t>
            </a:r>
            <a:endParaRPr lang="zh-CN" altLang="en-US" smtClean="0"/>
          </a:p>
          <a:p>
            <a:r>
              <a:rPr lang="en-US" altLang="zh-CN" smtClean="0"/>
              <a:t>SparkSQL</a:t>
            </a:r>
            <a:r>
              <a:rPr lang="zh-CN" altLang="en-US" smtClean="0"/>
              <a:t>：</a:t>
            </a:r>
            <a:r>
              <a:rPr lang="en-US" altLang="zh-CN" smtClean="0"/>
              <a:t>Spark SQL</a:t>
            </a:r>
            <a:r>
              <a:rPr lang="zh-CN" altLang="en-US" smtClean="0"/>
              <a:t>是一个用于处理结构化数据的</a:t>
            </a:r>
            <a:r>
              <a:rPr lang="en-US" altLang="zh-CN" smtClean="0"/>
              <a:t>Spark</a:t>
            </a:r>
            <a:r>
              <a:rPr lang="zh-CN" altLang="en-US" smtClean="0"/>
              <a:t>组件，作为</a:t>
            </a:r>
            <a:r>
              <a:rPr lang="en-US" altLang="zh-CN" smtClean="0"/>
              <a:t>Apache Spark</a:t>
            </a:r>
            <a:r>
              <a:rPr lang="zh-CN" altLang="en-US" smtClean="0"/>
              <a:t>大数据框架的一部分，主要用于结构化数据处理和对数据执行类</a:t>
            </a:r>
            <a:r>
              <a:rPr lang="en-US" altLang="zh-CN" smtClean="0"/>
              <a:t>SQL</a:t>
            </a:r>
            <a:r>
              <a:rPr lang="zh-CN" altLang="en-US" smtClean="0"/>
              <a:t>查询。通过</a:t>
            </a:r>
            <a:r>
              <a:rPr lang="en-US" altLang="zh-CN" smtClean="0"/>
              <a:t>Spark SQL</a:t>
            </a:r>
            <a:r>
              <a:rPr lang="zh-CN" altLang="en-US" smtClean="0"/>
              <a:t>，可以针对不同数据格式（如：</a:t>
            </a:r>
            <a:r>
              <a:rPr lang="en-US" altLang="zh-CN" smtClean="0"/>
              <a:t>JSON</a:t>
            </a:r>
            <a:r>
              <a:rPr lang="zh-CN" altLang="en-US" smtClean="0"/>
              <a:t>，</a:t>
            </a:r>
            <a:r>
              <a:rPr lang="en-US" altLang="zh-CN" smtClean="0"/>
              <a:t>Parquet</a:t>
            </a:r>
            <a:r>
              <a:rPr lang="zh-CN" altLang="en-US" smtClean="0"/>
              <a:t>， </a:t>
            </a:r>
            <a:r>
              <a:rPr lang="en-US" altLang="zh-CN" smtClean="0"/>
              <a:t>ORC</a:t>
            </a:r>
            <a:r>
              <a:rPr lang="zh-CN" altLang="en-US" smtClean="0"/>
              <a:t>等）和数据源执行</a:t>
            </a:r>
            <a:r>
              <a:rPr lang="en-US" altLang="zh-CN" smtClean="0"/>
              <a:t>ETL</a:t>
            </a:r>
            <a:r>
              <a:rPr lang="zh-CN" altLang="en-US" smtClean="0"/>
              <a:t>操作（如：</a:t>
            </a:r>
            <a:r>
              <a:rPr lang="en-US" altLang="zh-CN" smtClean="0"/>
              <a:t>HDFS</a:t>
            </a:r>
            <a:r>
              <a:rPr lang="zh-CN" altLang="en-US" smtClean="0"/>
              <a:t>、数据库等），完成特定的查询操作。</a:t>
            </a:r>
            <a:endParaRPr lang="en-US" altLang="zh-CN" smtClean="0"/>
          </a:p>
          <a:p>
            <a:r>
              <a:rPr lang="en-US" altLang="zh-CN" smtClean="0"/>
              <a:t>SparkStreaming</a:t>
            </a:r>
            <a:r>
              <a:rPr lang="zh-CN" altLang="en-US" smtClean="0"/>
              <a:t>：微批处理的流处理引擎，将流数据分片以后用</a:t>
            </a:r>
            <a:r>
              <a:rPr lang="en-US" altLang="zh-CN" smtClean="0"/>
              <a:t>SparkCore</a:t>
            </a:r>
            <a:r>
              <a:rPr lang="zh-CN" altLang="en-US" smtClean="0"/>
              <a:t>的计算引擎中进行处理。相对于</a:t>
            </a:r>
            <a:r>
              <a:rPr lang="en-US" altLang="zh-CN" smtClean="0"/>
              <a:t>Storm</a:t>
            </a:r>
            <a:r>
              <a:rPr lang="zh-CN" altLang="en-US" smtClean="0"/>
              <a:t>，实时性稍差，优势体现在吞吐量上。</a:t>
            </a:r>
            <a:endParaRPr lang="en-US" altLang="zh-CN" smtClean="0"/>
          </a:p>
          <a:p>
            <a:r>
              <a:rPr lang="en-US" altLang="zh-CN" smtClean="0"/>
              <a:t>MLlib</a:t>
            </a:r>
            <a:r>
              <a:rPr lang="zh-CN" altLang="en-US" smtClean="0"/>
              <a:t>和</a:t>
            </a:r>
            <a:r>
              <a:rPr lang="en-US" altLang="zh-CN" smtClean="0"/>
              <a:t>GraphX</a:t>
            </a:r>
            <a:r>
              <a:rPr lang="zh-CN" altLang="en-US" smtClean="0"/>
              <a:t>主要一些算法库。</a:t>
            </a:r>
            <a:endParaRPr lang="en-US" altLang="zh-CN" smtClean="0"/>
          </a:p>
          <a:p>
            <a:pPr lvl="0"/>
            <a:r>
              <a:rPr lang="en-US" altLang="zh-CN" smtClean="0"/>
              <a:t>Structured(</a:t>
            </a:r>
            <a:r>
              <a:rPr lang="zh-CN" altLang="en-US" smtClean="0"/>
              <a:t>结构化</a:t>
            </a:r>
            <a:r>
              <a:rPr lang="en-US" altLang="zh-CN" smtClean="0"/>
              <a:t>) Streaming</a:t>
            </a:r>
            <a:r>
              <a:rPr lang="zh-CN" altLang="en-US" smtClean="0"/>
              <a:t>为</a:t>
            </a:r>
            <a:r>
              <a:rPr lang="en-US" altLang="zh-CN" smtClean="0"/>
              <a:t>2.0</a:t>
            </a:r>
            <a:r>
              <a:rPr lang="zh-CN" altLang="en-US" smtClean="0"/>
              <a:t>版本之后的</a:t>
            </a:r>
            <a:r>
              <a:rPr lang="en-US" altLang="zh-CN" smtClean="0"/>
              <a:t>spark</a:t>
            </a:r>
            <a:r>
              <a:rPr lang="zh-CN" altLang="en-US" smtClean="0"/>
              <a:t>独有。</a:t>
            </a:r>
            <a:endParaRPr lang="zh-CN" altLang="en-US" smtClean="0"/>
          </a:p>
          <a:p>
            <a:endParaRPr lang="en-US" altLang="zh-CN" smtClean="0"/>
          </a:p>
          <a:p>
            <a:endParaRPr lang="zh-CN" altLang="en-US" dirty="0" smtClean="0"/>
          </a:p>
        </p:txBody>
      </p:sp>
      <p:sp>
        <p:nvSpPr>
          <p:cNvPr id="3" name="幻灯片图像占位符 2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幻灯片图像占位符 2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4" name="备注占位符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10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Spark SQL</a:t>
            </a:r>
            <a:r>
              <a:rPr lang="zh-CN" altLang="en-US" smtClean="0"/>
              <a:t>和</a:t>
            </a:r>
            <a:r>
              <a:rPr lang="en-US" altLang="zh-CN" smtClean="0"/>
              <a:t>Hive</a:t>
            </a:r>
            <a:r>
              <a:rPr lang="zh-CN" altLang="en-US" smtClean="0"/>
              <a:t>的语法除了桶表操作外，基本一样。</a:t>
            </a:r>
            <a:endParaRPr lang="en-US" altLang="zh-CN" smtClean="0"/>
          </a:p>
          <a:p>
            <a:r>
              <a:rPr lang="en-US" altLang="zh-CN" smtClean="0"/>
              <a:t>Spark SQL</a:t>
            </a:r>
            <a:r>
              <a:rPr lang="zh-CN" altLang="en-US" smtClean="0"/>
              <a:t>完美兼容</a:t>
            </a:r>
            <a:r>
              <a:rPr lang="en-US" altLang="zh-CN" smtClean="0"/>
              <a:t>Hive</a:t>
            </a:r>
            <a:r>
              <a:rPr lang="zh-CN" altLang="en-US" smtClean="0"/>
              <a:t>的函数。</a:t>
            </a:r>
            <a:endParaRPr lang="en-US" altLang="zh-CN" dirty="0" smtClean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Spark Streaming</a:t>
            </a:r>
            <a:r>
              <a:rPr lang="zh-CN" altLang="en-US" smtClean="0"/>
              <a:t>基本原理：把输入数据以秒（毫秒）为单位切分，再定时提交这些切分后的数据。</a:t>
            </a:r>
            <a:endParaRPr lang="zh-CN" altLang="en-US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1. </a:t>
            </a:r>
            <a:r>
              <a:rPr lang="zh-CN" altLang="en-US" smtClean="0"/>
              <a:t>轻，快，灵，巧</a:t>
            </a:r>
            <a:endParaRPr lang="en-US" altLang="zh-CN" smtClean="0"/>
          </a:p>
          <a:p>
            <a:r>
              <a:rPr lang="en-US" altLang="zh-CN" smtClean="0"/>
              <a:t>2. </a:t>
            </a:r>
            <a:r>
              <a:rPr lang="zh-CN" altLang="en-US" smtClean="0"/>
              <a:t>基于内存计算，计算速度快</a:t>
            </a:r>
            <a:endParaRPr lang="en-US" altLang="zh-CN" smtClean="0"/>
          </a:p>
          <a:p>
            <a:r>
              <a:rPr lang="en-US" altLang="zh-CN" smtClean="0"/>
              <a:t>3. </a:t>
            </a:r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窄依赖指的是每一个父</a:t>
            </a:r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RDD</a:t>
            </a:r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的</a:t>
            </a:r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Partition</a:t>
            </a:r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最多被子</a:t>
            </a:r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RDD</a:t>
            </a:r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的一个</a:t>
            </a:r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Partition</a:t>
            </a:r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使用，宽依赖指的是多个子</a:t>
            </a:r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RDD</a:t>
            </a:r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的</a:t>
            </a:r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Partition</a:t>
            </a:r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会依赖同一个父</a:t>
            </a:r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RDD</a:t>
            </a:r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的</a:t>
            </a:r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Partition</a:t>
            </a:r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。</a:t>
            </a:r>
            <a:endParaRPr lang="en-US" altLang="zh-CN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4.</a:t>
            </a:r>
            <a:r>
              <a:rPr lang="en-US" altLang="zh-CN" baseline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</a:t>
            </a:r>
            <a:r>
              <a:rPr lang="zh-CN" altLang="en-US" baseline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离线批处理、实时流处理、交互式查询</a:t>
            </a:r>
            <a:endParaRPr lang="en-US" altLang="zh-CN" smtClean="0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1. transformation</a:t>
            </a:r>
            <a:r>
              <a:rPr lang="zh-CN" altLang="en-US" smtClean="0"/>
              <a:t>、</a:t>
            </a:r>
            <a:r>
              <a:rPr lang="en-US" altLang="zh-CN" smtClean="0"/>
              <a:t>action</a:t>
            </a:r>
            <a:endParaRPr lang="en-US" altLang="zh-CN" smtClean="0"/>
          </a:p>
          <a:p>
            <a:r>
              <a:rPr lang="en-US" altLang="zh-CN" smtClean="0"/>
              <a:t>2.</a:t>
            </a:r>
            <a:r>
              <a:rPr lang="en-US" altLang="zh-CN" baseline="0" smtClean="0"/>
              <a:t> spark core</a:t>
            </a:r>
            <a:endParaRPr lang="en-US" altLang="zh-CN" baseline="0" smtClean="0"/>
          </a:p>
          <a:p>
            <a:r>
              <a:rPr lang="en-US" altLang="zh-CN" baseline="0" smtClean="0"/>
              <a:t>3. </a:t>
            </a:r>
            <a:r>
              <a:rPr lang="zh-CN" altLang="en-US" baseline="0" smtClean="0"/>
              <a:t>宽依赖、窄依赖</a:t>
            </a:r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2613" y="766763"/>
            <a:ext cx="5934075" cy="33385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需要反复操作的次数越多，所需读取的数据量越大，受益越大。因为数据已经在内存了。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舆情分析：就是对互联网敏感、热点信息进行监控、分析处理。</a:t>
            </a:r>
            <a:endParaRPr lang="zh-CN" altLang="en-US" dirty="0" smtClean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轻：</a:t>
            </a:r>
            <a:r>
              <a:rPr lang="en-US" altLang="zh-CN" dirty="0" smtClean="0"/>
              <a:t>Spark</a:t>
            </a:r>
            <a:r>
              <a:rPr lang="zh-CN" altLang="en-US" dirty="0" smtClean="0"/>
              <a:t>核心代码有</a:t>
            </a:r>
            <a:r>
              <a:rPr lang="en-US" altLang="zh-CN" dirty="0" smtClean="0"/>
              <a:t>3</a:t>
            </a:r>
            <a:r>
              <a:rPr lang="zh-CN" altLang="en-US" dirty="0" smtClean="0"/>
              <a:t>万行。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Scala</a:t>
            </a:r>
            <a:r>
              <a:rPr lang="zh-CN" altLang="en-US" dirty="0" smtClean="0"/>
              <a:t>语言的简洁和丰富表达力。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巧妙利用了</a:t>
            </a:r>
            <a:r>
              <a:rPr lang="en-US" altLang="zh-CN" dirty="0" smtClean="0"/>
              <a:t>Hadoop</a:t>
            </a:r>
            <a:r>
              <a:rPr lang="zh-CN" altLang="en-US" dirty="0" smtClean="0"/>
              <a:t>和</a:t>
            </a:r>
            <a:r>
              <a:rPr lang="en-US" altLang="zh-CN" dirty="0" err="1" smtClean="0"/>
              <a:t>Mesos</a:t>
            </a:r>
            <a:r>
              <a:rPr lang="zh-CN" altLang="en-US" dirty="0" smtClean="0"/>
              <a:t>的基础设施。</a:t>
            </a:r>
            <a:endParaRPr lang="zh-CN" altLang="en-US" dirty="0" smtClean="0"/>
          </a:p>
          <a:p>
            <a:r>
              <a:rPr lang="zh-CN" altLang="en-US" dirty="0" smtClean="0"/>
              <a:t>快：</a:t>
            </a:r>
            <a:r>
              <a:rPr lang="en-US" altLang="zh-CN" dirty="0" smtClean="0"/>
              <a:t>Spark</a:t>
            </a:r>
            <a:r>
              <a:rPr lang="zh-CN" altLang="en-US" dirty="0" smtClean="0"/>
              <a:t>对小数据集可达到亚秒级的延迟。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对大数据集的迭代机器学习即席查询、图计算等应用，</a:t>
            </a:r>
            <a:r>
              <a:rPr lang="en-US" altLang="zh-CN" dirty="0" smtClean="0"/>
              <a:t>Spark </a:t>
            </a:r>
            <a:r>
              <a:rPr lang="zh-CN" altLang="en-US" dirty="0" smtClean="0"/>
              <a:t>版本比基于</a:t>
            </a:r>
            <a:r>
              <a:rPr lang="en-US" altLang="zh-CN" dirty="0" err="1" smtClean="0"/>
              <a:t>MapReduce</a:t>
            </a:r>
            <a:r>
              <a:rPr lang="zh-CN" altLang="en-US" dirty="0" smtClean="0"/>
              <a:t>、</a:t>
            </a:r>
            <a:r>
              <a:rPr lang="en-US" altLang="zh-CN" dirty="0" smtClean="0"/>
              <a:t>Hive</a:t>
            </a:r>
            <a:r>
              <a:rPr lang="zh-CN" altLang="en-US" dirty="0" smtClean="0"/>
              <a:t>和</a:t>
            </a:r>
            <a:r>
              <a:rPr lang="en-US" altLang="zh-CN" dirty="0" err="1" smtClean="0"/>
              <a:t>Pregel</a:t>
            </a:r>
            <a:r>
              <a:rPr lang="zh-CN" altLang="en-US" dirty="0" smtClean="0"/>
              <a:t>的实现快。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内存计算、数据本地性和传输优化、调度优化。</a:t>
            </a:r>
            <a:endParaRPr lang="en-US" altLang="zh-CN" dirty="0" smtClean="0"/>
          </a:p>
          <a:p>
            <a:r>
              <a:rPr lang="zh-CN" altLang="en-US" dirty="0" smtClean="0"/>
              <a:t>灵：</a:t>
            </a:r>
            <a:r>
              <a:rPr lang="en-US" altLang="zh-CN" dirty="0" smtClean="0"/>
              <a:t>Spark</a:t>
            </a:r>
            <a:r>
              <a:rPr lang="zh-CN" altLang="en-US" dirty="0" smtClean="0"/>
              <a:t>提供了不同层面的灵活性。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Scala</a:t>
            </a:r>
            <a:r>
              <a:rPr lang="zh-CN" altLang="en-US" dirty="0" smtClean="0"/>
              <a:t>语言</a:t>
            </a:r>
            <a:r>
              <a:rPr lang="en-US" altLang="zh-CN" dirty="0" smtClean="0"/>
              <a:t>trait</a:t>
            </a:r>
            <a:r>
              <a:rPr lang="zh-CN" altLang="en-US" dirty="0" smtClean="0"/>
              <a:t>动态混入策略</a:t>
            </a:r>
            <a:r>
              <a:rPr lang="en-US" altLang="zh-CN" dirty="0" smtClean="0"/>
              <a:t>(</a:t>
            </a:r>
            <a:r>
              <a:rPr lang="zh-CN" altLang="en-US" dirty="0" smtClean="0"/>
              <a:t>如可更换的集群调度器、序列化库</a:t>
            </a:r>
            <a:r>
              <a:rPr lang="en-US" altLang="zh-CN" dirty="0" smtClean="0"/>
              <a:t>)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允许扩展新的数据算子、新的数据源、新的</a:t>
            </a:r>
            <a:r>
              <a:rPr lang="en-US" altLang="zh-CN" dirty="0" smtClean="0"/>
              <a:t>language bindings 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Spark</a:t>
            </a:r>
            <a:r>
              <a:rPr lang="zh-CN" altLang="en-US" dirty="0" smtClean="0"/>
              <a:t>支持内存计算、多迭代批量处理、即席查询、流处理和图计算等多种范式。</a:t>
            </a:r>
            <a:endParaRPr lang="zh-CN" altLang="en-US" dirty="0" smtClean="0"/>
          </a:p>
          <a:p>
            <a:r>
              <a:rPr lang="zh-CN" altLang="en-US" dirty="0" smtClean="0"/>
              <a:t>巧：巧妙借力现有大数据组件。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Spark</a:t>
            </a:r>
            <a:r>
              <a:rPr lang="zh-CN" altLang="en-US" dirty="0" smtClean="0"/>
              <a:t>借</a:t>
            </a:r>
            <a:r>
              <a:rPr lang="en-US" altLang="zh-CN" dirty="0" smtClean="0"/>
              <a:t>Hadoop</a:t>
            </a:r>
            <a:r>
              <a:rPr lang="zh-CN" altLang="en-US" dirty="0" smtClean="0"/>
              <a:t>之势，与</a:t>
            </a:r>
            <a:r>
              <a:rPr lang="en-US" altLang="zh-CN" dirty="0" smtClean="0"/>
              <a:t>Hadoop</a:t>
            </a:r>
            <a:r>
              <a:rPr lang="zh-CN" altLang="en-US" dirty="0" smtClean="0"/>
              <a:t>无缝结合。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图计算借用</a:t>
            </a:r>
            <a:r>
              <a:rPr lang="en-US" altLang="zh-CN" dirty="0" err="1" smtClean="0"/>
              <a:t>Pregel</a:t>
            </a:r>
            <a:r>
              <a:rPr lang="zh-CN" altLang="en-US" dirty="0" smtClean="0"/>
              <a:t>和</a:t>
            </a:r>
            <a:r>
              <a:rPr lang="en-US" altLang="zh-CN" dirty="0" err="1" smtClean="0"/>
              <a:t>PowerGraph</a:t>
            </a:r>
            <a:r>
              <a:rPr lang="zh-CN" altLang="en-US" dirty="0" smtClean="0"/>
              <a:t>的</a:t>
            </a:r>
            <a:r>
              <a:rPr lang="en-US" altLang="zh-CN" dirty="0" smtClean="0"/>
              <a:t>API</a:t>
            </a:r>
            <a:r>
              <a:rPr lang="zh-CN" altLang="en-US" dirty="0" smtClean="0"/>
              <a:t>以及</a:t>
            </a:r>
            <a:r>
              <a:rPr lang="en-US" altLang="zh-CN" dirty="0" err="1" smtClean="0"/>
              <a:t>PowerGraph</a:t>
            </a:r>
            <a:r>
              <a:rPr lang="zh-CN" altLang="en-US" dirty="0" smtClean="0"/>
              <a:t>的点分割思想。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Spark</a:t>
            </a:r>
            <a:r>
              <a:rPr lang="zh-CN" altLang="en-US" smtClean="0"/>
              <a:t>用十分之一的资源，获得</a:t>
            </a:r>
            <a:r>
              <a:rPr lang="en-US" altLang="zh-CN" smtClean="0"/>
              <a:t>3</a:t>
            </a:r>
            <a:r>
              <a:rPr lang="zh-CN" altLang="en-US" smtClean="0"/>
              <a:t>倍与</a:t>
            </a:r>
            <a:r>
              <a:rPr lang="en-US" altLang="zh-CN" smtClean="0"/>
              <a:t>Mapreduce</a:t>
            </a:r>
            <a:r>
              <a:rPr lang="zh-CN" altLang="en-US" smtClean="0"/>
              <a:t>的性能。</a:t>
            </a:r>
            <a:endParaRPr lang="en-US" altLang="zh-CN" smtClean="0"/>
          </a:p>
          <a:p>
            <a:pPr lvl="0"/>
            <a:r>
              <a:rPr lang="en-US" altLang="zh-CN" smtClean="0"/>
              <a:t>Cores</a:t>
            </a:r>
            <a:r>
              <a:rPr lang="zh-CN" altLang="en-US" smtClean="0"/>
              <a:t>：集群总核数。</a:t>
            </a:r>
            <a:endParaRPr lang="zh-CN" altLang="en-US" smtClean="0"/>
          </a:p>
          <a:p>
            <a:r>
              <a:rPr lang="en-US" altLang="zh-CN" smtClean="0"/>
              <a:t>Rate</a:t>
            </a:r>
            <a:r>
              <a:rPr lang="zh-CN" altLang="en-US" smtClean="0"/>
              <a:t>：集群读取数据速度。</a:t>
            </a:r>
            <a:endParaRPr lang="en-US" altLang="zh-CN" smtClean="0"/>
          </a:p>
          <a:p>
            <a:pPr lvl="0"/>
            <a:r>
              <a:rPr lang="en-US" altLang="zh-CN" smtClean="0"/>
              <a:t>Rate/node</a:t>
            </a:r>
            <a:r>
              <a:rPr lang="zh-CN" altLang="en-US" smtClean="0"/>
              <a:t>：平均每节点读取数据速度。</a:t>
            </a:r>
            <a:endParaRPr lang="en-US" altLang="zh-CN" smtClean="0"/>
          </a:p>
          <a:p>
            <a:pPr lvl="0"/>
            <a:r>
              <a:rPr lang="en-US" altLang="zh-CN" smtClean="0"/>
              <a:t>Daytona Gray</a:t>
            </a:r>
            <a:r>
              <a:rPr lang="zh-CN" altLang="en-US" smtClean="0"/>
              <a:t>：</a:t>
            </a:r>
            <a:r>
              <a:rPr lang="en-US" altLang="zh-CN" smtClean="0"/>
              <a:t>Sort Benchmark</a:t>
            </a:r>
            <a:r>
              <a:rPr lang="zh-CN" altLang="en-US" smtClean="0"/>
              <a:t>的一个通用排序竞赛项目。</a:t>
            </a:r>
            <a:endParaRPr lang="zh-CN" altLang="en-US" smtClean="0"/>
          </a:p>
          <a:p>
            <a:endParaRPr lang="zh-CN" altLang="en-US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#修订记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oup 3"/>
          <p:cNvGraphicFramePr>
            <a:graphicFrameLocks noGrp="1"/>
          </p:cNvGraphicFramePr>
          <p:nvPr userDrawn="1"/>
        </p:nvGraphicFramePr>
        <p:xfrm>
          <a:off x="1007533" y="1254489"/>
          <a:ext cx="10464801" cy="1082675"/>
        </p:xfrm>
        <a:graphic>
          <a:graphicData uri="http://schemas.openxmlformats.org/drawingml/2006/table">
            <a:tbl>
              <a:tblPr/>
              <a:tblGrid>
                <a:gridCol w="3120249"/>
                <a:gridCol w="1968219"/>
                <a:gridCol w="3024336"/>
                <a:gridCol w="2351997"/>
              </a:tblGrid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课程编码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2699" marR="102699" marT="40053" marB="4005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适用产品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产品版本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课程版本</a:t>
                      </a:r>
                      <a:endParaRPr kumimoji="1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Group 21"/>
          <p:cNvGraphicFramePr>
            <a:graphicFrameLocks noGrp="1"/>
          </p:cNvGraphicFramePr>
          <p:nvPr userDrawn="1"/>
        </p:nvGraphicFramePr>
        <p:xfrm>
          <a:off x="1007533" y="2776901"/>
          <a:ext cx="10464800" cy="3038475"/>
        </p:xfrm>
        <a:graphic>
          <a:graphicData uri="http://schemas.openxmlformats.org/drawingml/2006/table">
            <a:tbl>
              <a:tblPr/>
              <a:tblGrid>
                <a:gridCol w="3120248"/>
                <a:gridCol w="1968219"/>
                <a:gridCol w="3024336"/>
                <a:gridCol w="2351997"/>
              </a:tblGrid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作者</a:t>
                      </a: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工号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2699" marR="102699" marT="40053" marB="4005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时间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审核人</a:t>
                      </a: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工号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新开发/优化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" name="文本占位符 7"/>
          <p:cNvSpPr>
            <a:spLocks noGrp="1"/>
          </p:cNvSpPr>
          <p:nvPr>
            <p:ph type="body" sz="quarter" idx="17" hasCustomPrompt="1"/>
          </p:nvPr>
        </p:nvSpPr>
        <p:spPr>
          <a:xfrm>
            <a:off x="1007533" y="1825691"/>
            <a:ext cx="3120248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90204" pitchFamily="34" charset="0"/>
              </a:defRPr>
            </a:lvl1pPr>
          </a:lstStyle>
          <a:p>
            <a:pPr lvl="0"/>
            <a:r>
              <a:rPr lang="zh-CN" altLang="en-US" dirty="0"/>
              <a:t>课程编码</a:t>
            </a:r>
            <a:endParaRPr lang="zh-CN" altLang="en-US" dirty="0"/>
          </a:p>
        </p:txBody>
      </p:sp>
      <p:sp>
        <p:nvSpPr>
          <p:cNvPr id="36" name="文本占位符 7"/>
          <p:cNvSpPr>
            <a:spLocks noGrp="1"/>
          </p:cNvSpPr>
          <p:nvPr>
            <p:ph type="body" sz="quarter" idx="18" hasCustomPrompt="1"/>
          </p:nvPr>
        </p:nvSpPr>
        <p:spPr>
          <a:xfrm>
            <a:off x="4127781" y="1825691"/>
            <a:ext cx="1968219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90204" pitchFamily="34" charset="0"/>
              </a:defRPr>
            </a:lvl1pPr>
          </a:lstStyle>
          <a:p>
            <a:pPr lvl="0"/>
            <a:r>
              <a:rPr lang="zh-CN" altLang="en-US" dirty="0"/>
              <a:t>适用的产品</a:t>
            </a:r>
            <a:endParaRPr lang="zh-CN" altLang="en-US" dirty="0"/>
          </a:p>
        </p:txBody>
      </p:sp>
      <p:sp>
        <p:nvSpPr>
          <p:cNvPr id="37" name="文本占位符 7"/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1825691"/>
            <a:ext cx="3024336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90204" pitchFamily="34" charset="0"/>
              </a:defRPr>
            </a:lvl1pPr>
          </a:lstStyle>
          <a:p>
            <a:pPr lvl="0"/>
            <a:r>
              <a:rPr lang="en-US" altLang="zh-CN" dirty="0"/>
              <a:t>V5R2</a:t>
            </a:r>
            <a:endParaRPr lang="zh-CN" altLang="en-US" dirty="0"/>
          </a:p>
        </p:txBody>
      </p:sp>
      <p:sp>
        <p:nvSpPr>
          <p:cNvPr id="38" name="文本占位符 7"/>
          <p:cNvSpPr>
            <a:spLocks noGrp="1"/>
          </p:cNvSpPr>
          <p:nvPr>
            <p:ph type="body" sz="quarter" idx="20" hasCustomPrompt="1"/>
          </p:nvPr>
        </p:nvSpPr>
        <p:spPr>
          <a:xfrm>
            <a:off x="9120336" y="1825691"/>
            <a:ext cx="235199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90204" pitchFamily="34" charset="0"/>
              </a:defRPr>
            </a:lvl1pPr>
          </a:lstStyle>
          <a:p>
            <a:pPr lvl="0"/>
            <a:r>
              <a:rPr lang="en-US" altLang="zh-CN" dirty="0"/>
              <a:t>V1R1</a:t>
            </a:r>
            <a:endParaRPr lang="zh-CN" altLang="en-US" dirty="0"/>
          </a:p>
        </p:txBody>
      </p:sp>
      <p:sp>
        <p:nvSpPr>
          <p:cNvPr id="43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007435" y="3373862"/>
            <a:ext cx="3120347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9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44" name="文本占位符 7"/>
          <p:cNvSpPr>
            <a:spLocks noGrp="1"/>
          </p:cNvSpPr>
          <p:nvPr>
            <p:ph type="body" sz="quarter" idx="14" hasCustomPrompt="1"/>
          </p:nvPr>
        </p:nvSpPr>
        <p:spPr>
          <a:xfrm>
            <a:off x="4127781" y="3373862"/>
            <a:ext cx="1968219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90204" pitchFamily="34" charset="0"/>
              </a:defRPr>
            </a:lvl1pPr>
          </a:lstStyle>
          <a:p>
            <a:pPr lvl="0"/>
            <a:r>
              <a:rPr lang="en-US" altLang="zh-CN" dirty="0"/>
              <a:t>2015.01.25</a:t>
            </a:r>
            <a:endParaRPr lang="zh-CN" altLang="en-US" dirty="0"/>
          </a:p>
        </p:txBody>
      </p:sp>
      <p:sp>
        <p:nvSpPr>
          <p:cNvPr id="45" name="文本占位符 7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3373862"/>
            <a:ext cx="3024336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9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46" name="文本占位符 7"/>
          <p:cNvSpPr>
            <a:spLocks noGrp="1"/>
          </p:cNvSpPr>
          <p:nvPr>
            <p:ph type="body" sz="quarter" idx="16" hasCustomPrompt="1"/>
          </p:nvPr>
        </p:nvSpPr>
        <p:spPr>
          <a:xfrm>
            <a:off x="9120336" y="3337858"/>
            <a:ext cx="2352261" cy="504056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90204" pitchFamily="34" charset="0"/>
              </a:defRPr>
            </a:lvl1pPr>
          </a:lstStyle>
          <a:p>
            <a:pPr lvl="0"/>
            <a:r>
              <a:rPr lang="zh-CN" altLang="en-US" dirty="0"/>
              <a:t>新开发</a:t>
            </a:r>
            <a:endParaRPr lang="zh-CN" altLang="en-US" dirty="0"/>
          </a:p>
        </p:txBody>
      </p:sp>
      <p:sp>
        <p:nvSpPr>
          <p:cNvPr id="63" name="Rectangle 2"/>
          <p:cNvSpPr>
            <a:spLocks noChangeArrowheads="1"/>
          </p:cNvSpPr>
          <p:nvPr userDrawn="1"/>
        </p:nvSpPr>
        <p:spPr bwMode="auto">
          <a:xfrm>
            <a:off x="952501" y="368660"/>
            <a:ext cx="2803239" cy="479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8258" tIns="39127" rIns="78258" bIns="39127" anchor="ctr"/>
          <a:lstStyle/>
          <a:p>
            <a:pPr algn="l" defTabSz="1001395" rtl="0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5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90204" pitchFamily="34" charset="0"/>
              </a:rPr>
              <a:t>修订记录</a:t>
            </a:r>
            <a:endParaRPr lang="zh-CN" altLang="en-US" sz="350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Arial" panose="020B0604020202090204" pitchFamily="34" charset="0"/>
            </a:endParaRPr>
          </a:p>
        </p:txBody>
      </p:sp>
      <p:sp>
        <p:nvSpPr>
          <p:cNvPr id="64" name="Text Box 58"/>
          <p:cNvSpPr txBox="1">
            <a:spLocks noChangeArrowheads="1"/>
          </p:cNvSpPr>
          <p:nvPr userDrawn="1"/>
        </p:nvSpPr>
        <p:spPr bwMode="auto">
          <a:xfrm>
            <a:off x="8904312" y="296652"/>
            <a:ext cx="2772308" cy="7016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i="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anose="020B0604020202090204" pitchFamily="34" charset="0"/>
              </a:rPr>
              <a:t>本页不打印</a:t>
            </a:r>
            <a:endParaRPr lang="zh-CN" altLang="en-US" sz="4000" i="0" dirty="0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Arial" panose="020B0604020202090204" pitchFamily="34" charset="0"/>
            </a:endParaRPr>
          </a:p>
        </p:txBody>
      </p:sp>
      <p:sp>
        <p:nvSpPr>
          <p:cNvPr id="39" name="文本占位符 7"/>
          <p:cNvSpPr>
            <a:spLocks noGrp="1"/>
          </p:cNvSpPr>
          <p:nvPr>
            <p:ph type="body" sz="quarter" idx="21" hasCustomPrompt="1"/>
          </p:nvPr>
        </p:nvSpPr>
        <p:spPr>
          <a:xfrm>
            <a:off x="1007435" y="3877918"/>
            <a:ext cx="3120347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9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40" name="文本占位符 7"/>
          <p:cNvSpPr>
            <a:spLocks noGrp="1"/>
          </p:cNvSpPr>
          <p:nvPr>
            <p:ph type="body" sz="quarter" idx="22" hasCustomPrompt="1"/>
          </p:nvPr>
        </p:nvSpPr>
        <p:spPr>
          <a:xfrm>
            <a:off x="4127781" y="3877918"/>
            <a:ext cx="1968219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90204" pitchFamily="34" charset="0"/>
              </a:defRPr>
            </a:lvl1pPr>
          </a:lstStyle>
          <a:p>
            <a:pPr lvl="0"/>
            <a:r>
              <a:rPr lang="en-US" altLang="zh-CN" dirty="0"/>
              <a:t>2015.01.25</a:t>
            </a:r>
            <a:endParaRPr lang="zh-CN" altLang="en-US" dirty="0"/>
          </a:p>
        </p:txBody>
      </p:sp>
      <p:sp>
        <p:nvSpPr>
          <p:cNvPr id="41" name="文本占位符 7"/>
          <p:cNvSpPr>
            <a:spLocks noGrp="1"/>
          </p:cNvSpPr>
          <p:nvPr>
            <p:ph type="body" sz="quarter" idx="23" hasCustomPrompt="1"/>
          </p:nvPr>
        </p:nvSpPr>
        <p:spPr>
          <a:xfrm>
            <a:off x="6096000" y="3877918"/>
            <a:ext cx="3024336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9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42" name="文本占位符 7"/>
          <p:cNvSpPr>
            <a:spLocks noGrp="1"/>
          </p:cNvSpPr>
          <p:nvPr>
            <p:ph type="body" sz="quarter" idx="24" hasCustomPrompt="1"/>
          </p:nvPr>
        </p:nvSpPr>
        <p:spPr>
          <a:xfrm>
            <a:off x="9120336" y="3841914"/>
            <a:ext cx="2352261" cy="504056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90204" pitchFamily="34" charset="0"/>
              </a:defRPr>
            </a:lvl1pPr>
          </a:lstStyle>
          <a:p>
            <a:pPr lvl="0"/>
            <a:r>
              <a:rPr lang="zh-CN" altLang="en-US" dirty="0"/>
              <a:t>优化</a:t>
            </a:r>
            <a:endParaRPr lang="zh-CN" altLang="en-US" dirty="0"/>
          </a:p>
        </p:txBody>
      </p:sp>
      <p:sp>
        <p:nvSpPr>
          <p:cNvPr id="65" name="文本占位符 7"/>
          <p:cNvSpPr>
            <a:spLocks noGrp="1"/>
          </p:cNvSpPr>
          <p:nvPr>
            <p:ph type="body" sz="quarter" idx="25" hasCustomPrompt="1"/>
          </p:nvPr>
        </p:nvSpPr>
        <p:spPr>
          <a:xfrm>
            <a:off x="1007435" y="4345970"/>
            <a:ext cx="3120347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9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66" name="文本占位符 7"/>
          <p:cNvSpPr>
            <a:spLocks noGrp="1"/>
          </p:cNvSpPr>
          <p:nvPr>
            <p:ph type="body" sz="quarter" idx="26" hasCustomPrompt="1"/>
          </p:nvPr>
        </p:nvSpPr>
        <p:spPr>
          <a:xfrm>
            <a:off x="4127781" y="4345970"/>
            <a:ext cx="1968219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90204" pitchFamily="34" charset="0"/>
              </a:defRPr>
            </a:lvl1pPr>
          </a:lstStyle>
          <a:p>
            <a:pPr lvl="0"/>
            <a:r>
              <a:rPr lang="en-US" altLang="zh-CN" dirty="0"/>
              <a:t>2015.01.25</a:t>
            </a:r>
            <a:endParaRPr lang="zh-CN" altLang="en-US" dirty="0"/>
          </a:p>
        </p:txBody>
      </p:sp>
      <p:sp>
        <p:nvSpPr>
          <p:cNvPr id="67" name="文本占位符 7"/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4345970"/>
            <a:ext cx="3024336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9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68" name="文本占位符 7"/>
          <p:cNvSpPr>
            <a:spLocks noGrp="1"/>
          </p:cNvSpPr>
          <p:nvPr>
            <p:ph type="body" sz="quarter" idx="28" hasCustomPrompt="1"/>
          </p:nvPr>
        </p:nvSpPr>
        <p:spPr>
          <a:xfrm>
            <a:off x="9120336" y="4345970"/>
            <a:ext cx="2352261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90204" pitchFamily="34" charset="0"/>
              </a:defRPr>
            </a:lvl1pPr>
          </a:lstStyle>
          <a:p>
            <a:pPr lvl="0"/>
            <a:r>
              <a:rPr lang="zh-CN" altLang="en-US" dirty="0"/>
              <a:t>优化</a:t>
            </a:r>
            <a:endParaRPr lang="zh-CN" altLang="en-US" dirty="0"/>
          </a:p>
        </p:txBody>
      </p:sp>
      <p:sp>
        <p:nvSpPr>
          <p:cNvPr id="69" name="文本占位符 7"/>
          <p:cNvSpPr>
            <a:spLocks noGrp="1"/>
          </p:cNvSpPr>
          <p:nvPr>
            <p:ph type="body" sz="quarter" idx="29" hasCustomPrompt="1"/>
          </p:nvPr>
        </p:nvSpPr>
        <p:spPr>
          <a:xfrm>
            <a:off x="1007435" y="4886030"/>
            <a:ext cx="3120347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9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70" name="文本占位符 7"/>
          <p:cNvSpPr>
            <a:spLocks noGrp="1"/>
          </p:cNvSpPr>
          <p:nvPr>
            <p:ph type="body" sz="quarter" idx="30" hasCustomPrompt="1"/>
          </p:nvPr>
        </p:nvSpPr>
        <p:spPr>
          <a:xfrm>
            <a:off x="4127781" y="4886030"/>
            <a:ext cx="1968219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90204" pitchFamily="34" charset="0"/>
              </a:defRPr>
            </a:lvl1pPr>
          </a:lstStyle>
          <a:p>
            <a:pPr lvl="0"/>
            <a:r>
              <a:rPr lang="en-US" altLang="zh-CN" dirty="0"/>
              <a:t>2015.01.25</a:t>
            </a:r>
            <a:endParaRPr lang="zh-CN" altLang="en-US" dirty="0"/>
          </a:p>
        </p:txBody>
      </p:sp>
      <p:sp>
        <p:nvSpPr>
          <p:cNvPr id="71" name="文本占位符 7"/>
          <p:cNvSpPr>
            <a:spLocks noGrp="1"/>
          </p:cNvSpPr>
          <p:nvPr>
            <p:ph type="body" sz="quarter" idx="31" hasCustomPrompt="1"/>
          </p:nvPr>
        </p:nvSpPr>
        <p:spPr>
          <a:xfrm>
            <a:off x="6096000" y="4886030"/>
            <a:ext cx="3024336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9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72" name="文本占位符 7"/>
          <p:cNvSpPr>
            <a:spLocks noGrp="1"/>
          </p:cNvSpPr>
          <p:nvPr>
            <p:ph type="body" sz="quarter" idx="32" hasCustomPrompt="1"/>
          </p:nvPr>
        </p:nvSpPr>
        <p:spPr>
          <a:xfrm>
            <a:off x="9120336" y="4886030"/>
            <a:ext cx="2352261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90204" pitchFamily="34" charset="0"/>
              </a:defRPr>
            </a:lvl1pPr>
          </a:lstStyle>
          <a:p>
            <a:pPr lvl="0"/>
            <a:r>
              <a:rPr lang="zh-CN" altLang="en-US" dirty="0"/>
              <a:t>优化</a:t>
            </a:r>
            <a:endParaRPr lang="zh-CN" altLang="en-US" dirty="0"/>
          </a:p>
        </p:txBody>
      </p:sp>
      <p:sp>
        <p:nvSpPr>
          <p:cNvPr id="73" name="文本占位符 7"/>
          <p:cNvSpPr>
            <a:spLocks noGrp="1"/>
          </p:cNvSpPr>
          <p:nvPr>
            <p:ph type="body" sz="quarter" idx="33" hasCustomPrompt="1"/>
          </p:nvPr>
        </p:nvSpPr>
        <p:spPr>
          <a:xfrm>
            <a:off x="1007435" y="5354082"/>
            <a:ext cx="3120347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9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74" name="文本占位符 7"/>
          <p:cNvSpPr>
            <a:spLocks noGrp="1"/>
          </p:cNvSpPr>
          <p:nvPr>
            <p:ph type="body" sz="quarter" idx="34" hasCustomPrompt="1"/>
          </p:nvPr>
        </p:nvSpPr>
        <p:spPr>
          <a:xfrm>
            <a:off x="4127781" y="5354082"/>
            <a:ext cx="1968219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90204" pitchFamily="34" charset="0"/>
              </a:defRPr>
            </a:lvl1pPr>
          </a:lstStyle>
          <a:p>
            <a:pPr lvl="0"/>
            <a:r>
              <a:rPr lang="en-US" altLang="zh-CN" dirty="0"/>
              <a:t>2015.01.25</a:t>
            </a:r>
            <a:endParaRPr lang="zh-CN" altLang="en-US" dirty="0"/>
          </a:p>
        </p:txBody>
      </p:sp>
      <p:sp>
        <p:nvSpPr>
          <p:cNvPr id="75" name="文本占位符 7"/>
          <p:cNvSpPr>
            <a:spLocks noGrp="1"/>
          </p:cNvSpPr>
          <p:nvPr>
            <p:ph type="body" sz="quarter" idx="35" hasCustomPrompt="1"/>
          </p:nvPr>
        </p:nvSpPr>
        <p:spPr>
          <a:xfrm>
            <a:off x="6096000" y="5354082"/>
            <a:ext cx="3024336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9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76" name="文本占位符 7"/>
          <p:cNvSpPr>
            <a:spLocks noGrp="1"/>
          </p:cNvSpPr>
          <p:nvPr>
            <p:ph type="body" sz="quarter" idx="36" hasCustomPrompt="1"/>
          </p:nvPr>
        </p:nvSpPr>
        <p:spPr>
          <a:xfrm>
            <a:off x="9120336" y="5354082"/>
            <a:ext cx="2352261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>
                <a:latin typeface="+mn-lt"/>
                <a:ea typeface="+mn-ea"/>
                <a:cs typeface="Arial" panose="020B0604020202090204" pitchFamily="34" charset="0"/>
              </a:defRPr>
            </a:lvl1pPr>
          </a:lstStyle>
          <a:p>
            <a:pPr lvl="0"/>
            <a:r>
              <a:rPr lang="zh-CN" altLang="en-US" dirty="0"/>
              <a:t>优化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#思考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5" y="1233487"/>
            <a:ext cx="10560049" cy="4680000"/>
          </a:xfrm>
        </p:spPr>
        <p:txBody>
          <a:bodyPr/>
          <a:lstStyle>
            <a:lvl1pPr marL="457200" marR="0" indent="-457200" algn="just" defTabSz="801370" rtl="0" eaLnBrk="1" fontAlgn="base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+mj-lt"/>
              <a:buAutoNum type="arabicPeriod"/>
              <a:defRPr sz="2000">
                <a:latin typeface="+mn-ea"/>
                <a:ea typeface="+mn-ea"/>
                <a:cs typeface="Arial" panose="020B0604020202090204" pitchFamily="34" charset="0"/>
              </a:defRPr>
            </a:lvl1pPr>
            <a:lvl2pPr marL="401320" indent="0" algn="just">
              <a:buSzPct val="100000"/>
              <a:buFont typeface="+mj-lt"/>
              <a:buNone/>
              <a:defRPr sz="1800"/>
            </a:lvl2pPr>
            <a:lvl3pPr>
              <a:defRPr/>
            </a:lvl3pPr>
            <a:lvl5pPr>
              <a:buNone/>
              <a:defRPr/>
            </a:lvl5pPr>
          </a:lstStyle>
          <a:p>
            <a:r>
              <a:rPr lang="zh-CN" altLang="en-US" dirty="0"/>
              <a:t>此版式用于思考题</a:t>
            </a:r>
            <a:r>
              <a:rPr lang="en-US" altLang="zh-CN" dirty="0"/>
              <a:t>-201501</a:t>
            </a:r>
            <a:r>
              <a:rPr lang="zh-CN" altLang="en-US" dirty="0"/>
              <a:t>具体格式（序号格式需以模板展示</a:t>
            </a:r>
            <a:r>
              <a:rPr lang="zh-CN" altLang="en-US" dirty="0" smtClean="0"/>
              <a:t>）</a:t>
            </a:r>
            <a:endParaRPr lang="en-US" altLang="zh-CN" dirty="0"/>
          </a:p>
        </p:txBody>
      </p:sp>
      <p:sp>
        <p:nvSpPr>
          <p:cNvPr id="5" name="TextBox 10"/>
          <p:cNvSpPr txBox="1"/>
          <p:nvPr userDrawn="1"/>
        </p:nvSpPr>
        <p:spPr bwMode="auto">
          <a:xfrm>
            <a:off x="1595500" y="408779"/>
            <a:ext cx="1665402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80" tIns="49987" rIns="99980" bIns="49987" rtlCol="0">
            <a:spAutoFit/>
          </a:bodyPr>
          <a:lstStyle/>
          <a:p>
            <a:pPr defTabSz="1001395" eaLnBrk="0" hangingPunct="0"/>
            <a:r>
              <a:rPr lang="zh-CN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anose="020B0604020202090204" pitchFamily="34" charset="0"/>
              </a:rPr>
              <a:t>思考题</a:t>
            </a:r>
            <a:endParaRPr lang="zh-CN" altLang="en-US" sz="35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Arial" panose="020B0604020202090204" pitchFamily="34" charset="0"/>
            </a:endParaRPr>
          </a:p>
        </p:txBody>
      </p:sp>
      <p:sp>
        <p:nvSpPr>
          <p:cNvPr id="8" name="Freeform 9"/>
          <p:cNvSpPr/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9" name="Freeform 11"/>
          <p:cNvSpPr/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479376" y="424270"/>
            <a:ext cx="495619" cy="592462"/>
            <a:chOff x="5554662" y="2422526"/>
            <a:chExt cx="690564" cy="825500"/>
          </a:xfrm>
          <a:solidFill>
            <a:schemeClr val="bg1"/>
          </a:solidFill>
        </p:grpSpPr>
        <p:sp>
          <p:nvSpPr>
            <p:cNvPr id="11" name="Freeform 30"/>
            <p:cNvSpPr/>
            <p:nvPr/>
          </p:nvSpPr>
          <p:spPr bwMode="auto">
            <a:xfrm>
              <a:off x="5554662" y="2487613"/>
              <a:ext cx="258763" cy="760413"/>
            </a:xfrm>
            <a:custGeom>
              <a:avLst/>
              <a:gdLst>
                <a:gd name="T0" fmla="*/ 233 w 245"/>
                <a:gd name="T1" fmla="*/ 722 h 722"/>
                <a:gd name="T2" fmla="*/ 245 w 245"/>
                <a:gd name="T3" fmla="*/ 710 h 722"/>
                <a:gd name="T4" fmla="*/ 245 w 245"/>
                <a:gd name="T5" fmla="*/ 614 h 722"/>
                <a:gd name="T6" fmla="*/ 187 w 245"/>
                <a:gd name="T7" fmla="*/ 559 h 722"/>
                <a:gd name="T8" fmla="*/ 93 w 245"/>
                <a:gd name="T9" fmla="*/ 499 h 722"/>
                <a:gd name="T10" fmla="*/ 93 w 245"/>
                <a:gd name="T11" fmla="*/ 401 h 722"/>
                <a:gd name="T12" fmla="*/ 82 w 245"/>
                <a:gd name="T13" fmla="*/ 398 h 722"/>
                <a:gd name="T14" fmla="*/ 38 w 245"/>
                <a:gd name="T15" fmla="*/ 381 h 722"/>
                <a:gd name="T16" fmla="*/ 102 w 245"/>
                <a:gd name="T17" fmla="*/ 255 h 722"/>
                <a:gd name="T18" fmla="*/ 106 w 245"/>
                <a:gd name="T19" fmla="*/ 250 h 722"/>
                <a:gd name="T20" fmla="*/ 105 w 245"/>
                <a:gd name="T21" fmla="*/ 244 h 722"/>
                <a:gd name="T22" fmla="*/ 218 w 245"/>
                <a:gd name="T23" fmla="*/ 31 h 722"/>
                <a:gd name="T24" fmla="*/ 225 w 245"/>
                <a:gd name="T25" fmla="*/ 15 h 722"/>
                <a:gd name="T26" fmla="*/ 222 w 245"/>
                <a:gd name="T27" fmla="*/ 9 h 722"/>
                <a:gd name="T28" fmla="*/ 207 w 245"/>
                <a:gd name="T29" fmla="*/ 3 h 722"/>
                <a:gd name="T30" fmla="*/ 86 w 245"/>
                <a:gd name="T31" fmla="*/ 148 h 722"/>
                <a:gd name="T32" fmla="*/ 75 w 245"/>
                <a:gd name="T33" fmla="*/ 240 h 722"/>
                <a:gd name="T34" fmla="*/ 8 w 245"/>
                <a:gd name="T35" fmla="*/ 390 h 722"/>
                <a:gd name="T36" fmla="*/ 8 w 245"/>
                <a:gd name="T37" fmla="*/ 391 h 722"/>
                <a:gd name="T38" fmla="*/ 8 w 245"/>
                <a:gd name="T39" fmla="*/ 393 h 722"/>
                <a:gd name="T40" fmla="*/ 63 w 245"/>
                <a:gd name="T41" fmla="*/ 424 h 722"/>
                <a:gd name="T42" fmla="*/ 63 w 245"/>
                <a:gd name="T43" fmla="*/ 500 h 722"/>
                <a:gd name="T44" fmla="*/ 179 w 245"/>
                <a:gd name="T45" fmla="*/ 588 h 722"/>
                <a:gd name="T46" fmla="*/ 215 w 245"/>
                <a:gd name="T47" fmla="*/ 612 h 722"/>
                <a:gd name="T48" fmla="*/ 215 w 245"/>
                <a:gd name="T49" fmla="*/ 614 h 722"/>
                <a:gd name="T50" fmla="*/ 215 w 245"/>
                <a:gd name="T51" fmla="*/ 710 h 722"/>
                <a:gd name="T52" fmla="*/ 227 w 245"/>
                <a:gd name="T53" fmla="*/ 722 h 722"/>
                <a:gd name="T54" fmla="*/ 233 w 245"/>
                <a:gd name="T55" fmla="*/ 72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5" h="722">
                  <a:moveTo>
                    <a:pt x="233" y="722"/>
                  </a:moveTo>
                  <a:cubicBezTo>
                    <a:pt x="240" y="722"/>
                    <a:pt x="245" y="717"/>
                    <a:pt x="245" y="710"/>
                  </a:cubicBezTo>
                  <a:cubicBezTo>
                    <a:pt x="245" y="614"/>
                    <a:pt x="245" y="614"/>
                    <a:pt x="245" y="614"/>
                  </a:cubicBezTo>
                  <a:cubicBezTo>
                    <a:pt x="245" y="605"/>
                    <a:pt x="242" y="574"/>
                    <a:pt x="187" y="559"/>
                  </a:cubicBezTo>
                  <a:cubicBezTo>
                    <a:pt x="128" y="543"/>
                    <a:pt x="94" y="522"/>
                    <a:pt x="93" y="499"/>
                  </a:cubicBezTo>
                  <a:cubicBezTo>
                    <a:pt x="93" y="401"/>
                    <a:pt x="93" y="401"/>
                    <a:pt x="93" y="401"/>
                  </a:cubicBezTo>
                  <a:cubicBezTo>
                    <a:pt x="82" y="398"/>
                    <a:pt x="82" y="398"/>
                    <a:pt x="82" y="398"/>
                  </a:cubicBezTo>
                  <a:cubicBezTo>
                    <a:pt x="64" y="393"/>
                    <a:pt x="45" y="385"/>
                    <a:pt x="38" y="381"/>
                  </a:cubicBezTo>
                  <a:cubicBezTo>
                    <a:pt x="38" y="369"/>
                    <a:pt x="44" y="325"/>
                    <a:pt x="102" y="255"/>
                  </a:cubicBezTo>
                  <a:cubicBezTo>
                    <a:pt x="106" y="250"/>
                    <a:pt x="106" y="250"/>
                    <a:pt x="106" y="250"/>
                  </a:cubicBezTo>
                  <a:cubicBezTo>
                    <a:pt x="105" y="244"/>
                    <a:pt x="105" y="244"/>
                    <a:pt x="105" y="244"/>
                  </a:cubicBezTo>
                  <a:cubicBezTo>
                    <a:pt x="105" y="237"/>
                    <a:pt x="92" y="92"/>
                    <a:pt x="218" y="31"/>
                  </a:cubicBezTo>
                  <a:cubicBezTo>
                    <a:pt x="224" y="28"/>
                    <a:pt x="227" y="21"/>
                    <a:pt x="225" y="15"/>
                  </a:cubicBezTo>
                  <a:cubicBezTo>
                    <a:pt x="222" y="9"/>
                    <a:pt x="222" y="9"/>
                    <a:pt x="222" y="9"/>
                  </a:cubicBezTo>
                  <a:cubicBezTo>
                    <a:pt x="220" y="3"/>
                    <a:pt x="213" y="0"/>
                    <a:pt x="207" y="3"/>
                  </a:cubicBezTo>
                  <a:cubicBezTo>
                    <a:pt x="147" y="31"/>
                    <a:pt x="105" y="81"/>
                    <a:pt x="86" y="148"/>
                  </a:cubicBezTo>
                  <a:cubicBezTo>
                    <a:pt x="74" y="189"/>
                    <a:pt x="74" y="226"/>
                    <a:pt x="75" y="240"/>
                  </a:cubicBezTo>
                  <a:cubicBezTo>
                    <a:pt x="0" y="333"/>
                    <a:pt x="7" y="385"/>
                    <a:pt x="8" y="390"/>
                  </a:cubicBezTo>
                  <a:cubicBezTo>
                    <a:pt x="8" y="391"/>
                    <a:pt x="8" y="391"/>
                    <a:pt x="8" y="391"/>
                  </a:cubicBezTo>
                  <a:cubicBezTo>
                    <a:pt x="8" y="393"/>
                    <a:pt x="8" y="393"/>
                    <a:pt x="8" y="393"/>
                  </a:cubicBezTo>
                  <a:cubicBezTo>
                    <a:pt x="10" y="397"/>
                    <a:pt x="14" y="409"/>
                    <a:pt x="63" y="424"/>
                  </a:cubicBezTo>
                  <a:cubicBezTo>
                    <a:pt x="63" y="500"/>
                    <a:pt x="63" y="500"/>
                    <a:pt x="63" y="500"/>
                  </a:cubicBezTo>
                  <a:cubicBezTo>
                    <a:pt x="65" y="539"/>
                    <a:pt x="104" y="569"/>
                    <a:pt x="179" y="588"/>
                  </a:cubicBezTo>
                  <a:cubicBezTo>
                    <a:pt x="213" y="597"/>
                    <a:pt x="215" y="611"/>
                    <a:pt x="215" y="612"/>
                  </a:cubicBezTo>
                  <a:cubicBezTo>
                    <a:pt x="215" y="614"/>
                    <a:pt x="215" y="614"/>
                    <a:pt x="215" y="614"/>
                  </a:cubicBezTo>
                  <a:cubicBezTo>
                    <a:pt x="215" y="710"/>
                    <a:pt x="215" y="710"/>
                    <a:pt x="215" y="710"/>
                  </a:cubicBezTo>
                  <a:cubicBezTo>
                    <a:pt x="215" y="717"/>
                    <a:pt x="220" y="722"/>
                    <a:pt x="227" y="722"/>
                  </a:cubicBezTo>
                  <a:lnTo>
                    <a:pt x="233" y="7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2" name="Freeform 31"/>
            <p:cNvSpPr/>
            <p:nvPr/>
          </p:nvSpPr>
          <p:spPr bwMode="auto">
            <a:xfrm>
              <a:off x="6029325" y="2752726"/>
              <a:ext cx="169863" cy="495300"/>
            </a:xfrm>
            <a:custGeom>
              <a:avLst/>
              <a:gdLst>
                <a:gd name="T0" fmla="*/ 21 w 162"/>
                <a:gd name="T1" fmla="*/ 470 h 470"/>
                <a:gd name="T2" fmla="*/ 33 w 162"/>
                <a:gd name="T3" fmla="*/ 458 h 470"/>
                <a:gd name="T4" fmla="*/ 33 w 162"/>
                <a:gd name="T5" fmla="*/ 361 h 470"/>
                <a:gd name="T6" fmla="*/ 108 w 162"/>
                <a:gd name="T7" fmla="*/ 168 h 470"/>
                <a:gd name="T8" fmla="*/ 162 w 162"/>
                <a:gd name="T9" fmla="*/ 13 h 470"/>
                <a:gd name="T10" fmla="*/ 151 w 162"/>
                <a:gd name="T11" fmla="*/ 1 h 470"/>
                <a:gd name="T12" fmla="*/ 144 w 162"/>
                <a:gd name="T13" fmla="*/ 0 h 470"/>
                <a:gd name="T14" fmla="*/ 131 w 162"/>
                <a:gd name="T15" fmla="*/ 12 h 470"/>
                <a:gd name="T16" fmla="*/ 84 w 162"/>
                <a:gd name="T17" fmla="*/ 149 h 470"/>
                <a:gd name="T18" fmla="*/ 3 w 162"/>
                <a:gd name="T19" fmla="*/ 362 h 470"/>
                <a:gd name="T20" fmla="*/ 3 w 162"/>
                <a:gd name="T21" fmla="*/ 458 h 470"/>
                <a:gd name="T22" fmla="*/ 15 w 162"/>
                <a:gd name="T23" fmla="*/ 470 h 470"/>
                <a:gd name="T24" fmla="*/ 21 w 162"/>
                <a:gd name="T25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470">
                  <a:moveTo>
                    <a:pt x="21" y="470"/>
                  </a:moveTo>
                  <a:cubicBezTo>
                    <a:pt x="28" y="470"/>
                    <a:pt x="33" y="465"/>
                    <a:pt x="33" y="458"/>
                  </a:cubicBezTo>
                  <a:cubicBezTo>
                    <a:pt x="33" y="361"/>
                    <a:pt x="33" y="361"/>
                    <a:pt x="33" y="361"/>
                  </a:cubicBezTo>
                  <a:cubicBezTo>
                    <a:pt x="33" y="360"/>
                    <a:pt x="29" y="262"/>
                    <a:pt x="108" y="168"/>
                  </a:cubicBezTo>
                  <a:cubicBezTo>
                    <a:pt x="137" y="133"/>
                    <a:pt x="157" y="75"/>
                    <a:pt x="162" y="13"/>
                  </a:cubicBezTo>
                  <a:cubicBezTo>
                    <a:pt x="162" y="7"/>
                    <a:pt x="157" y="1"/>
                    <a:pt x="151" y="1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38" y="0"/>
                    <a:pt x="132" y="5"/>
                    <a:pt x="131" y="12"/>
                  </a:cubicBezTo>
                  <a:cubicBezTo>
                    <a:pt x="127" y="67"/>
                    <a:pt x="110" y="119"/>
                    <a:pt x="84" y="149"/>
                  </a:cubicBezTo>
                  <a:cubicBezTo>
                    <a:pt x="0" y="249"/>
                    <a:pt x="3" y="353"/>
                    <a:pt x="3" y="362"/>
                  </a:cubicBezTo>
                  <a:cubicBezTo>
                    <a:pt x="3" y="458"/>
                    <a:pt x="3" y="458"/>
                    <a:pt x="3" y="458"/>
                  </a:cubicBezTo>
                  <a:cubicBezTo>
                    <a:pt x="3" y="465"/>
                    <a:pt x="8" y="470"/>
                    <a:pt x="15" y="470"/>
                  </a:cubicBezTo>
                  <a:lnTo>
                    <a:pt x="21" y="4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32"/>
            <p:cNvSpPr/>
            <p:nvPr/>
          </p:nvSpPr>
          <p:spPr bwMode="auto">
            <a:xfrm>
              <a:off x="5851525" y="2489201"/>
              <a:ext cx="325437" cy="406401"/>
            </a:xfrm>
            <a:custGeom>
              <a:avLst/>
              <a:gdLst>
                <a:gd name="T0" fmla="*/ 155 w 309"/>
                <a:gd name="T1" fmla="*/ 386 h 386"/>
                <a:gd name="T2" fmla="*/ 189 w 309"/>
                <a:gd name="T3" fmla="*/ 363 h 386"/>
                <a:gd name="T4" fmla="*/ 208 w 309"/>
                <a:gd name="T5" fmla="*/ 363 h 386"/>
                <a:gd name="T6" fmla="*/ 232 w 309"/>
                <a:gd name="T7" fmla="*/ 353 h 386"/>
                <a:gd name="T8" fmla="*/ 242 w 309"/>
                <a:gd name="T9" fmla="*/ 329 h 386"/>
                <a:gd name="T10" fmla="*/ 242 w 309"/>
                <a:gd name="T11" fmla="*/ 308 h 386"/>
                <a:gd name="T12" fmla="*/ 212 w 309"/>
                <a:gd name="T13" fmla="*/ 308 h 386"/>
                <a:gd name="T14" fmla="*/ 212 w 309"/>
                <a:gd name="T15" fmla="*/ 329 h 386"/>
                <a:gd name="T16" fmla="*/ 210 w 309"/>
                <a:gd name="T17" fmla="*/ 332 h 386"/>
                <a:gd name="T18" fmla="*/ 208 w 309"/>
                <a:gd name="T19" fmla="*/ 333 h 386"/>
                <a:gd name="T20" fmla="*/ 162 w 309"/>
                <a:gd name="T21" fmla="*/ 333 h 386"/>
                <a:gd name="T22" fmla="*/ 162 w 309"/>
                <a:gd name="T23" fmla="*/ 348 h 386"/>
                <a:gd name="T24" fmla="*/ 155 w 309"/>
                <a:gd name="T25" fmla="*/ 356 h 386"/>
                <a:gd name="T26" fmla="*/ 147 w 309"/>
                <a:gd name="T27" fmla="*/ 348 h 386"/>
                <a:gd name="T28" fmla="*/ 147 w 309"/>
                <a:gd name="T29" fmla="*/ 333 h 386"/>
                <a:gd name="T30" fmla="*/ 101 w 309"/>
                <a:gd name="T31" fmla="*/ 333 h 386"/>
                <a:gd name="T32" fmla="*/ 98 w 309"/>
                <a:gd name="T33" fmla="*/ 329 h 386"/>
                <a:gd name="T34" fmla="*/ 98 w 309"/>
                <a:gd name="T35" fmla="*/ 266 h 386"/>
                <a:gd name="T36" fmla="*/ 90 w 309"/>
                <a:gd name="T37" fmla="*/ 262 h 386"/>
                <a:gd name="T38" fmla="*/ 30 w 309"/>
                <a:gd name="T39" fmla="*/ 155 h 386"/>
                <a:gd name="T40" fmla="*/ 155 w 309"/>
                <a:gd name="T41" fmla="*/ 31 h 386"/>
                <a:gd name="T42" fmla="*/ 279 w 309"/>
                <a:gd name="T43" fmla="*/ 155 h 386"/>
                <a:gd name="T44" fmla="*/ 222 w 309"/>
                <a:gd name="T45" fmla="*/ 260 h 386"/>
                <a:gd name="T46" fmla="*/ 174 w 309"/>
                <a:gd name="T47" fmla="*/ 259 h 386"/>
                <a:gd name="T48" fmla="*/ 170 w 309"/>
                <a:gd name="T49" fmla="*/ 255 h 386"/>
                <a:gd name="T50" fmla="*/ 170 w 309"/>
                <a:gd name="T51" fmla="*/ 188 h 386"/>
                <a:gd name="T52" fmla="*/ 139 w 309"/>
                <a:gd name="T53" fmla="*/ 188 h 386"/>
                <a:gd name="T54" fmla="*/ 139 w 309"/>
                <a:gd name="T55" fmla="*/ 255 h 386"/>
                <a:gd name="T56" fmla="*/ 174 w 309"/>
                <a:gd name="T57" fmla="*/ 290 h 386"/>
                <a:gd name="T58" fmla="*/ 231 w 309"/>
                <a:gd name="T59" fmla="*/ 290 h 386"/>
                <a:gd name="T60" fmla="*/ 235 w 309"/>
                <a:gd name="T61" fmla="*/ 288 h 386"/>
                <a:gd name="T62" fmla="*/ 309 w 309"/>
                <a:gd name="T63" fmla="*/ 155 h 386"/>
                <a:gd name="T64" fmla="*/ 155 w 309"/>
                <a:gd name="T65" fmla="*/ 0 h 386"/>
                <a:gd name="T66" fmla="*/ 0 w 309"/>
                <a:gd name="T67" fmla="*/ 155 h 386"/>
                <a:gd name="T68" fmla="*/ 67 w 309"/>
                <a:gd name="T69" fmla="*/ 283 h 386"/>
                <a:gd name="T70" fmla="*/ 67 w 309"/>
                <a:gd name="T71" fmla="*/ 329 h 386"/>
                <a:gd name="T72" fmla="*/ 101 w 309"/>
                <a:gd name="T73" fmla="*/ 363 h 386"/>
                <a:gd name="T74" fmla="*/ 120 w 309"/>
                <a:gd name="T75" fmla="*/ 363 h 386"/>
                <a:gd name="T76" fmla="*/ 155 w 309"/>
                <a:gd name="T77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9" h="386">
                  <a:moveTo>
                    <a:pt x="155" y="386"/>
                  </a:moveTo>
                  <a:cubicBezTo>
                    <a:pt x="170" y="386"/>
                    <a:pt x="184" y="377"/>
                    <a:pt x="189" y="363"/>
                  </a:cubicBezTo>
                  <a:cubicBezTo>
                    <a:pt x="208" y="363"/>
                    <a:pt x="208" y="363"/>
                    <a:pt x="208" y="363"/>
                  </a:cubicBezTo>
                  <a:cubicBezTo>
                    <a:pt x="217" y="363"/>
                    <a:pt x="226" y="360"/>
                    <a:pt x="232" y="353"/>
                  </a:cubicBezTo>
                  <a:cubicBezTo>
                    <a:pt x="238" y="347"/>
                    <a:pt x="242" y="338"/>
                    <a:pt x="242" y="329"/>
                  </a:cubicBezTo>
                  <a:cubicBezTo>
                    <a:pt x="242" y="308"/>
                    <a:pt x="242" y="308"/>
                    <a:pt x="242" y="308"/>
                  </a:cubicBezTo>
                  <a:cubicBezTo>
                    <a:pt x="212" y="308"/>
                    <a:pt x="212" y="308"/>
                    <a:pt x="212" y="308"/>
                  </a:cubicBezTo>
                  <a:cubicBezTo>
                    <a:pt x="212" y="329"/>
                    <a:pt x="212" y="329"/>
                    <a:pt x="212" y="329"/>
                  </a:cubicBezTo>
                  <a:cubicBezTo>
                    <a:pt x="212" y="330"/>
                    <a:pt x="211" y="331"/>
                    <a:pt x="210" y="332"/>
                  </a:cubicBezTo>
                  <a:cubicBezTo>
                    <a:pt x="210" y="332"/>
                    <a:pt x="209" y="333"/>
                    <a:pt x="208" y="333"/>
                  </a:cubicBezTo>
                  <a:cubicBezTo>
                    <a:pt x="162" y="333"/>
                    <a:pt x="162" y="333"/>
                    <a:pt x="162" y="333"/>
                  </a:cubicBezTo>
                  <a:cubicBezTo>
                    <a:pt x="162" y="348"/>
                    <a:pt x="162" y="348"/>
                    <a:pt x="162" y="348"/>
                  </a:cubicBezTo>
                  <a:cubicBezTo>
                    <a:pt x="162" y="352"/>
                    <a:pt x="159" y="356"/>
                    <a:pt x="155" y="356"/>
                  </a:cubicBezTo>
                  <a:cubicBezTo>
                    <a:pt x="150" y="356"/>
                    <a:pt x="147" y="352"/>
                    <a:pt x="147" y="348"/>
                  </a:cubicBezTo>
                  <a:cubicBezTo>
                    <a:pt x="147" y="333"/>
                    <a:pt x="147" y="333"/>
                    <a:pt x="147" y="333"/>
                  </a:cubicBezTo>
                  <a:cubicBezTo>
                    <a:pt x="101" y="333"/>
                    <a:pt x="101" y="333"/>
                    <a:pt x="101" y="333"/>
                  </a:cubicBezTo>
                  <a:cubicBezTo>
                    <a:pt x="99" y="333"/>
                    <a:pt x="98" y="331"/>
                    <a:pt x="98" y="329"/>
                  </a:cubicBezTo>
                  <a:cubicBezTo>
                    <a:pt x="98" y="266"/>
                    <a:pt x="98" y="266"/>
                    <a:pt x="98" y="266"/>
                  </a:cubicBezTo>
                  <a:cubicBezTo>
                    <a:pt x="90" y="262"/>
                    <a:pt x="90" y="262"/>
                    <a:pt x="90" y="262"/>
                  </a:cubicBezTo>
                  <a:cubicBezTo>
                    <a:pt x="53" y="239"/>
                    <a:pt x="30" y="199"/>
                    <a:pt x="30" y="155"/>
                  </a:cubicBezTo>
                  <a:cubicBezTo>
                    <a:pt x="30" y="87"/>
                    <a:pt x="86" y="31"/>
                    <a:pt x="155" y="31"/>
                  </a:cubicBezTo>
                  <a:cubicBezTo>
                    <a:pt x="223" y="31"/>
                    <a:pt x="279" y="87"/>
                    <a:pt x="279" y="155"/>
                  </a:cubicBezTo>
                  <a:cubicBezTo>
                    <a:pt x="279" y="198"/>
                    <a:pt x="258" y="236"/>
                    <a:pt x="222" y="260"/>
                  </a:cubicBezTo>
                  <a:cubicBezTo>
                    <a:pt x="174" y="259"/>
                    <a:pt x="174" y="259"/>
                    <a:pt x="174" y="259"/>
                  </a:cubicBezTo>
                  <a:cubicBezTo>
                    <a:pt x="172" y="259"/>
                    <a:pt x="170" y="258"/>
                    <a:pt x="170" y="255"/>
                  </a:cubicBezTo>
                  <a:cubicBezTo>
                    <a:pt x="170" y="188"/>
                    <a:pt x="170" y="188"/>
                    <a:pt x="170" y="188"/>
                  </a:cubicBezTo>
                  <a:cubicBezTo>
                    <a:pt x="139" y="188"/>
                    <a:pt x="139" y="188"/>
                    <a:pt x="139" y="188"/>
                  </a:cubicBezTo>
                  <a:cubicBezTo>
                    <a:pt x="139" y="255"/>
                    <a:pt x="139" y="255"/>
                    <a:pt x="139" y="255"/>
                  </a:cubicBezTo>
                  <a:cubicBezTo>
                    <a:pt x="139" y="274"/>
                    <a:pt x="155" y="290"/>
                    <a:pt x="174" y="290"/>
                  </a:cubicBezTo>
                  <a:cubicBezTo>
                    <a:pt x="231" y="290"/>
                    <a:pt x="231" y="290"/>
                    <a:pt x="231" y="290"/>
                  </a:cubicBezTo>
                  <a:cubicBezTo>
                    <a:pt x="235" y="288"/>
                    <a:pt x="235" y="288"/>
                    <a:pt x="235" y="288"/>
                  </a:cubicBezTo>
                  <a:cubicBezTo>
                    <a:pt x="281" y="259"/>
                    <a:pt x="309" y="210"/>
                    <a:pt x="309" y="155"/>
                  </a:cubicBezTo>
                  <a:cubicBezTo>
                    <a:pt x="309" y="70"/>
                    <a:pt x="240" y="0"/>
                    <a:pt x="155" y="0"/>
                  </a:cubicBezTo>
                  <a:cubicBezTo>
                    <a:pt x="69" y="0"/>
                    <a:pt x="0" y="70"/>
                    <a:pt x="0" y="155"/>
                  </a:cubicBezTo>
                  <a:cubicBezTo>
                    <a:pt x="0" y="207"/>
                    <a:pt x="25" y="254"/>
                    <a:pt x="67" y="283"/>
                  </a:cubicBezTo>
                  <a:cubicBezTo>
                    <a:pt x="67" y="329"/>
                    <a:pt x="67" y="329"/>
                    <a:pt x="67" y="329"/>
                  </a:cubicBezTo>
                  <a:cubicBezTo>
                    <a:pt x="67" y="348"/>
                    <a:pt x="83" y="363"/>
                    <a:pt x="101" y="363"/>
                  </a:cubicBezTo>
                  <a:cubicBezTo>
                    <a:pt x="120" y="363"/>
                    <a:pt x="120" y="363"/>
                    <a:pt x="120" y="363"/>
                  </a:cubicBezTo>
                  <a:cubicBezTo>
                    <a:pt x="126" y="377"/>
                    <a:pt x="139" y="386"/>
                    <a:pt x="155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" name="Freeform 33"/>
            <p:cNvSpPr>
              <a:spLocks noEditPoints="1"/>
            </p:cNvSpPr>
            <p:nvPr/>
          </p:nvSpPr>
          <p:spPr bwMode="auto">
            <a:xfrm>
              <a:off x="5956300" y="2597151"/>
              <a:ext cx="114300" cy="114300"/>
            </a:xfrm>
            <a:custGeom>
              <a:avLst/>
              <a:gdLst>
                <a:gd name="T0" fmla="*/ 55 w 109"/>
                <a:gd name="T1" fmla="*/ 108 h 108"/>
                <a:gd name="T2" fmla="*/ 109 w 109"/>
                <a:gd name="T3" fmla="*/ 54 h 108"/>
                <a:gd name="T4" fmla="*/ 55 w 109"/>
                <a:gd name="T5" fmla="*/ 0 h 108"/>
                <a:gd name="T6" fmla="*/ 0 w 109"/>
                <a:gd name="T7" fmla="*/ 54 h 108"/>
                <a:gd name="T8" fmla="*/ 55 w 109"/>
                <a:gd name="T9" fmla="*/ 108 h 108"/>
                <a:gd name="T10" fmla="*/ 55 w 109"/>
                <a:gd name="T11" fmla="*/ 30 h 108"/>
                <a:gd name="T12" fmla="*/ 78 w 109"/>
                <a:gd name="T13" fmla="*/ 54 h 108"/>
                <a:gd name="T14" fmla="*/ 55 w 109"/>
                <a:gd name="T15" fmla="*/ 78 h 108"/>
                <a:gd name="T16" fmla="*/ 31 w 109"/>
                <a:gd name="T17" fmla="*/ 54 h 108"/>
                <a:gd name="T18" fmla="*/ 55 w 109"/>
                <a:gd name="T19" fmla="*/ 3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08">
                  <a:moveTo>
                    <a:pt x="55" y="108"/>
                  </a:moveTo>
                  <a:cubicBezTo>
                    <a:pt x="84" y="108"/>
                    <a:pt x="109" y="84"/>
                    <a:pt x="109" y="54"/>
                  </a:cubicBezTo>
                  <a:cubicBezTo>
                    <a:pt x="109" y="24"/>
                    <a:pt x="84" y="0"/>
                    <a:pt x="55" y="0"/>
                  </a:cubicBezTo>
                  <a:cubicBezTo>
                    <a:pt x="25" y="0"/>
                    <a:pt x="0" y="24"/>
                    <a:pt x="0" y="54"/>
                  </a:cubicBezTo>
                  <a:cubicBezTo>
                    <a:pt x="0" y="84"/>
                    <a:pt x="25" y="108"/>
                    <a:pt x="55" y="108"/>
                  </a:cubicBezTo>
                  <a:close/>
                  <a:moveTo>
                    <a:pt x="55" y="30"/>
                  </a:moveTo>
                  <a:cubicBezTo>
                    <a:pt x="68" y="30"/>
                    <a:pt x="78" y="41"/>
                    <a:pt x="78" y="54"/>
                  </a:cubicBezTo>
                  <a:cubicBezTo>
                    <a:pt x="78" y="67"/>
                    <a:pt x="68" y="78"/>
                    <a:pt x="55" y="78"/>
                  </a:cubicBezTo>
                  <a:cubicBezTo>
                    <a:pt x="41" y="78"/>
                    <a:pt x="31" y="67"/>
                    <a:pt x="31" y="54"/>
                  </a:cubicBezTo>
                  <a:cubicBezTo>
                    <a:pt x="31" y="41"/>
                    <a:pt x="41" y="30"/>
                    <a:pt x="5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Rectangle 34"/>
            <p:cNvSpPr>
              <a:spLocks noChangeArrowheads="1"/>
            </p:cNvSpPr>
            <p:nvPr/>
          </p:nvSpPr>
          <p:spPr bwMode="auto">
            <a:xfrm>
              <a:off x="5997575" y="2422526"/>
              <a:ext cx="333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Freeform 35"/>
            <p:cNvSpPr/>
            <p:nvPr/>
          </p:nvSpPr>
          <p:spPr bwMode="auto">
            <a:xfrm>
              <a:off x="6132513" y="2479676"/>
              <a:ext cx="57150" cy="55563"/>
            </a:xfrm>
            <a:custGeom>
              <a:avLst/>
              <a:gdLst>
                <a:gd name="T0" fmla="*/ 14 w 36"/>
                <a:gd name="T1" fmla="*/ 35 h 35"/>
                <a:gd name="T2" fmla="*/ 36 w 36"/>
                <a:gd name="T3" fmla="*/ 14 h 35"/>
                <a:gd name="T4" fmla="*/ 21 w 36"/>
                <a:gd name="T5" fmla="*/ 0 h 35"/>
                <a:gd name="T6" fmla="*/ 0 w 36"/>
                <a:gd name="T7" fmla="*/ 21 h 35"/>
                <a:gd name="T8" fmla="*/ 14 w 36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14" y="35"/>
                  </a:moveTo>
                  <a:lnTo>
                    <a:pt x="36" y="14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14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7" name="Rectangle 36"/>
            <p:cNvSpPr>
              <a:spLocks noChangeArrowheads="1"/>
            </p:cNvSpPr>
            <p:nvPr/>
          </p:nvSpPr>
          <p:spPr bwMode="auto">
            <a:xfrm>
              <a:off x="6196013" y="2638426"/>
              <a:ext cx="49213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8" name="Rectangle 37"/>
            <p:cNvSpPr>
              <a:spLocks noChangeArrowheads="1"/>
            </p:cNvSpPr>
            <p:nvPr/>
          </p:nvSpPr>
          <p:spPr bwMode="auto">
            <a:xfrm>
              <a:off x="5783263" y="2638426"/>
              <a:ext cx="47625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9" name="Freeform 38"/>
            <p:cNvSpPr/>
            <p:nvPr/>
          </p:nvSpPr>
          <p:spPr bwMode="auto">
            <a:xfrm>
              <a:off x="5840413" y="2479676"/>
              <a:ext cx="55563" cy="55563"/>
            </a:xfrm>
            <a:custGeom>
              <a:avLst/>
              <a:gdLst>
                <a:gd name="T0" fmla="*/ 21 w 35"/>
                <a:gd name="T1" fmla="*/ 35 h 35"/>
                <a:gd name="T2" fmla="*/ 35 w 35"/>
                <a:gd name="T3" fmla="*/ 21 h 35"/>
                <a:gd name="T4" fmla="*/ 14 w 35"/>
                <a:gd name="T5" fmla="*/ 0 h 35"/>
                <a:gd name="T6" fmla="*/ 0 w 35"/>
                <a:gd name="T7" fmla="*/ 14 h 35"/>
                <a:gd name="T8" fmla="*/ 21 w 35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21" y="35"/>
                  </a:moveTo>
                  <a:lnTo>
                    <a:pt x="35" y="21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2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0" name="Freeform 39"/>
            <p:cNvSpPr/>
            <p:nvPr/>
          </p:nvSpPr>
          <p:spPr bwMode="auto">
            <a:xfrm>
              <a:off x="5913438" y="2433638"/>
              <a:ext cx="47625" cy="55563"/>
            </a:xfrm>
            <a:custGeom>
              <a:avLst/>
              <a:gdLst>
                <a:gd name="T0" fmla="*/ 11 w 30"/>
                <a:gd name="T1" fmla="*/ 35 h 35"/>
                <a:gd name="T2" fmla="*/ 30 w 30"/>
                <a:gd name="T3" fmla="*/ 28 h 35"/>
                <a:gd name="T4" fmla="*/ 19 w 30"/>
                <a:gd name="T5" fmla="*/ 0 h 35"/>
                <a:gd name="T6" fmla="*/ 0 w 30"/>
                <a:gd name="T7" fmla="*/ 7 h 35"/>
                <a:gd name="T8" fmla="*/ 11 w 30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5">
                  <a:moveTo>
                    <a:pt x="11" y="35"/>
                  </a:moveTo>
                  <a:lnTo>
                    <a:pt x="30" y="28"/>
                  </a:lnTo>
                  <a:lnTo>
                    <a:pt x="19" y="0"/>
                  </a:lnTo>
                  <a:lnTo>
                    <a:pt x="0" y="7"/>
                  </a:lnTo>
                  <a:lnTo>
                    <a:pt x="1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1" name="Freeform 40"/>
            <p:cNvSpPr/>
            <p:nvPr/>
          </p:nvSpPr>
          <p:spPr bwMode="auto">
            <a:xfrm>
              <a:off x="6070600" y="2435226"/>
              <a:ext cx="49213" cy="57150"/>
            </a:xfrm>
            <a:custGeom>
              <a:avLst/>
              <a:gdLst>
                <a:gd name="T0" fmla="*/ 19 w 31"/>
                <a:gd name="T1" fmla="*/ 36 h 36"/>
                <a:gd name="T2" fmla="*/ 31 w 31"/>
                <a:gd name="T3" fmla="*/ 8 h 36"/>
                <a:gd name="T4" fmla="*/ 12 w 31"/>
                <a:gd name="T5" fmla="*/ 0 h 36"/>
                <a:gd name="T6" fmla="*/ 0 w 31"/>
                <a:gd name="T7" fmla="*/ 28 h 36"/>
                <a:gd name="T8" fmla="*/ 19 w 31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6">
                  <a:moveTo>
                    <a:pt x="19" y="36"/>
                  </a:moveTo>
                  <a:lnTo>
                    <a:pt x="31" y="8"/>
                  </a:lnTo>
                  <a:lnTo>
                    <a:pt x="12" y="0"/>
                  </a:lnTo>
                  <a:lnTo>
                    <a:pt x="0" y="28"/>
                  </a:lnTo>
                  <a:lnTo>
                    <a:pt x="19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2" name="Freeform 41"/>
            <p:cNvSpPr/>
            <p:nvPr/>
          </p:nvSpPr>
          <p:spPr bwMode="auto">
            <a:xfrm>
              <a:off x="6176963" y="2554288"/>
              <a:ext cx="57150" cy="47625"/>
            </a:xfrm>
            <a:custGeom>
              <a:avLst/>
              <a:gdLst>
                <a:gd name="T0" fmla="*/ 8 w 36"/>
                <a:gd name="T1" fmla="*/ 30 h 30"/>
                <a:gd name="T2" fmla="*/ 36 w 36"/>
                <a:gd name="T3" fmla="*/ 18 h 30"/>
                <a:gd name="T4" fmla="*/ 29 w 36"/>
                <a:gd name="T5" fmla="*/ 0 h 30"/>
                <a:gd name="T6" fmla="*/ 0 w 36"/>
                <a:gd name="T7" fmla="*/ 11 h 30"/>
                <a:gd name="T8" fmla="*/ 8 w 3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8" y="30"/>
                  </a:moveTo>
                  <a:lnTo>
                    <a:pt x="36" y="18"/>
                  </a:lnTo>
                  <a:lnTo>
                    <a:pt x="29" y="0"/>
                  </a:lnTo>
                  <a:lnTo>
                    <a:pt x="0" y="11"/>
                  </a:lnTo>
                  <a:lnTo>
                    <a:pt x="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3" name="Freeform 42"/>
            <p:cNvSpPr/>
            <p:nvPr/>
          </p:nvSpPr>
          <p:spPr bwMode="auto">
            <a:xfrm>
              <a:off x="5795963" y="2547938"/>
              <a:ext cx="57150" cy="47625"/>
            </a:xfrm>
            <a:custGeom>
              <a:avLst/>
              <a:gdLst>
                <a:gd name="T0" fmla="*/ 28 w 36"/>
                <a:gd name="T1" fmla="*/ 30 h 30"/>
                <a:gd name="T2" fmla="*/ 36 w 36"/>
                <a:gd name="T3" fmla="*/ 12 h 30"/>
                <a:gd name="T4" fmla="*/ 8 w 36"/>
                <a:gd name="T5" fmla="*/ 0 h 30"/>
                <a:gd name="T6" fmla="*/ 0 w 36"/>
                <a:gd name="T7" fmla="*/ 18 h 30"/>
                <a:gd name="T8" fmla="*/ 28 w 3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28" y="30"/>
                  </a:moveTo>
                  <a:lnTo>
                    <a:pt x="36" y="12"/>
                  </a:lnTo>
                  <a:lnTo>
                    <a:pt x="8" y="0"/>
                  </a:lnTo>
                  <a:lnTo>
                    <a:pt x="0" y="18"/>
                  </a:lnTo>
                  <a:lnTo>
                    <a:pt x="2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25" name="Freeform 6"/>
          <p:cNvSpPr/>
          <p:nvPr userDrawn="1"/>
        </p:nvSpPr>
        <p:spPr bwMode="auto">
          <a:xfrm>
            <a:off x="3213039" y="296368"/>
            <a:ext cx="8978961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-1" fmla="*/ 7021 w 10000"/>
              <a:gd name="connsiteY0-2" fmla="*/ 0 h 10000"/>
              <a:gd name="connsiteX1-3" fmla="*/ 0 w 10000"/>
              <a:gd name="connsiteY1-4" fmla="*/ 0 h 10000"/>
              <a:gd name="connsiteX2-5" fmla="*/ 197 w 10000"/>
              <a:gd name="connsiteY2-6" fmla="*/ 5024 h 10000"/>
              <a:gd name="connsiteX3-7" fmla="*/ 0 w 10000"/>
              <a:gd name="connsiteY3-8" fmla="*/ 10000 h 10000"/>
              <a:gd name="connsiteX4-9" fmla="*/ 10000 w 10000"/>
              <a:gd name="connsiteY4-10" fmla="*/ 10000 h 10000"/>
              <a:gd name="connsiteX5-11" fmla="*/ 7736 w 10000"/>
              <a:gd name="connsiteY5-12" fmla="*/ 5574 h 10000"/>
              <a:gd name="connsiteX6-13" fmla="*/ 7021 w 10000"/>
              <a:gd name="connsiteY6-14" fmla="*/ 0 h 10000"/>
              <a:gd name="connsiteX0-15" fmla="*/ 7021 w 7736"/>
              <a:gd name="connsiteY0-16" fmla="*/ 0 h 10038"/>
              <a:gd name="connsiteX1-17" fmla="*/ 0 w 7736"/>
              <a:gd name="connsiteY1-18" fmla="*/ 0 h 10038"/>
              <a:gd name="connsiteX2-19" fmla="*/ 197 w 7736"/>
              <a:gd name="connsiteY2-20" fmla="*/ 5024 h 10038"/>
              <a:gd name="connsiteX3-21" fmla="*/ 0 w 7736"/>
              <a:gd name="connsiteY3-22" fmla="*/ 10000 h 10038"/>
              <a:gd name="connsiteX4-23" fmla="*/ 7017 w 7736"/>
              <a:gd name="connsiteY4-24" fmla="*/ 10038 h 10038"/>
              <a:gd name="connsiteX5-25" fmla="*/ 7736 w 7736"/>
              <a:gd name="connsiteY5-26" fmla="*/ 5574 h 10038"/>
              <a:gd name="connsiteX6-27" fmla="*/ 7021 w 7736"/>
              <a:gd name="connsiteY6-28" fmla="*/ 0 h 10038"/>
              <a:gd name="connsiteX0-29" fmla="*/ 9076 w 9316"/>
              <a:gd name="connsiteY0-30" fmla="*/ 0 h 10000"/>
              <a:gd name="connsiteX1-31" fmla="*/ 0 w 9316"/>
              <a:gd name="connsiteY1-32" fmla="*/ 0 h 10000"/>
              <a:gd name="connsiteX2-33" fmla="*/ 255 w 9316"/>
              <a:gd name="connsiteY2-34" fmla="*/ 5005 h 10000"/>
              <a:gd name="connsiteX3-35" fmla="*/ 0 w 9316"/>
              <a:gd name="connsiteY3-36" fmla="*/ 9962 h 10000"/>
              <a:gd name="connsiteX4-37" fmla="*/ 9071 w 9316"/>
              <a:gd name="connsiteY4-38" fmla="*/ 10000 h 10000"/>
              <a:gd name="connsiteX5-39" fmla="*/ 9316 w 9316"/>
              <a:gd name="connsiteY5-40" fmla="*/ 5668 h 10000"/>
              <a:gd name="connsiteX6-41" fmla="*/ 9076 w 9316"/>
              <a:gd name="connsiteY6-42" fmla="*/ 0 h 10000"/>
              <a:gd name="connsiteX0-43" fmla="*/ 9742 w 10000"/>
              <a:gd name="connsiteY0-44" fmla="*/ 0 h 10000"/>
              <a:gd name="connsiteX1-45" fmla="*/ 0 w 10000"/>
              <a:gd name="connsiteY1-46" fmla="*/ 0 h 10000"/>
              <a:gd name="connsiteX2-47" fmla="*/ 274 w 10000"/>
              <a:gd name="connsiteY2-48" fmla="*/ 5005 h 10000"/>
              <a:gd name="connsiteX3-49" fmla="*/ 0 w 10000"/>
              <a:gd name="connsiteY3-50" fmla="*/ 9962 h 10000"/>
              <a:gd name="connsiteX4-51" fmla="*/ 9737 w 10000"/>
              <a:gd name="connsiteY4-52" fmla="*/ 10000 h 10000"/>
              <a:gd name="connsiteX5-53" fmla="*/ 10000 w 10000"/>
              <a:gd name="connsiteY5-54" fmla="*/ 5668 h 10000"/>
              <a:gd name="connsiteX6-55" fmla="*/ 9742 w 10000"/>
              <a:gd name="connsiteY6-56" fmla="*/ 0 h 10000"/>
              <a:gd name="connsiteX0-57" fmla="*/ 9742 w 9877"/>
              <a:gd name="connsiteY0-58" fmla="*/ 0 h 10000"/>
              <a:gd name="connsiteX1-59" fmla="*/ 0 w 9877"/>
              <a:gd name="connsiteY1-60" fmla="*/ 0 h 10000"/>
              <a:gd name="connsiteX2-61" fmla="*/ 274 w 9877"/>
              <a:gd name="connsiteY2-62" fmla="*/ 5005 h 10000"/>
              <a:gd name="connsiteX3-63" fmla="*/ 0 w 9877"/>
              <a:gd name="connsiteY3-64" fmla="*/ 9962 h 10000"/>
              <a:gd name="connsiteX4-65" fmla="*/ 9737 w 9877"/>
              <a:gd name="connsiteY4-66" fmla="*/ 10000 h 10000"/>
              <a:gd name="connsiteX5-67" fmla="*/ 9738 w 9877"/>
              <a:gd name="connsiteY5-68" fmla="*/ 5783 h 10000"/>
              <a:gd name="connsiteX6-69" fmla="*/ 9742 w 9877"/>
              <a:gd name="connsiteY6-70" fmla="*/ 0 h 10000"/>
              <a:gd name="connsiteX0-71" fmla="*/ 9863 w 9991"/>
              <a:gd name="connsiteY0-72" fmla="*/ 0 h 10000"/>
              <a:gd name="connsiteX1-73" fmla="*/ 0 w 9991"/>
              <a:gd name="connsiteY1-74" fmla="*/ 0 h 10000"/>
              <a:gd name="connsiteX2-75" fmla="*/ 277 w 9991"/>
              <a:gd name="connsiteY2-76" fmla="*/ 5005 h 10000"/>
              <a:gd name="connsiteX3-77" fmla="*/ 0 w 9991"/>
              <a:gd name="connsiteY3-78" fmla="*/ 9962 h 10000"/>
              <a:gd name="connsiteX4-79" fmla="*/ 9858 w 9991"/>
              <a:gd name="connsiteY4-80" fmla="*/ 10000 h 10000"/>
              <a:gd name="connsiteX5-81" fmla="*/ 9817 w 9991"/>
              <a:gd name="connsiteY5-82" fmla="*/ 5783 h 10000"/>
              <a:gd name="connsiteX6-83" fmla="*/ 9863 w 9991"/>
              <a:gd name="connsiteY6-84" fmla="*/ 0 h 10000"/>
              <a:gd name="connsiteX0-85" fmla="*/ 9872 w 10014"/>
              <a:gd name="connsiteY0-86" fmla="*/ 0 h 10000"/>
              <a:gd name="connsiteX1-87" fmla="*/ 0 w 10014"/>
              <a:gd name="connsiteY1-88" fmla="*/ 0 h 10000"/>
              <a:gd name="connsiteX2-89" fmla="*/ 277 w 10014"/>
              <a:gd name="connsiteY2-90" fmla="*/ 5005 h 10000"/>
              <a:gd name="connsiteX3-91" fmla="*/ 0 w 10014"/>
              <a:gd name="connsiteY3-92" fmla="*/ 9962 h 10000"/>
              <a:gd name="connsiteX4-93" fmla="*/ 9867 w 10014"/>
              <a:gd name="connsiteY4-94" fmla="*/ 10000 h 10000"/>
              <a:gd name="connsiteX5-95" fmla="*/ 9890 w 10014"/>
              <a:gd name="connsiteY5-96" fmla="*/ 5745 h 10000"/>
              <a:gd name="connsiteX6-97" fmla="*/ 9872 w 10014"/>
              <a:gd name="connsiteY6-98" fmla="*/ 0 h 10000"/>
              <a:gd name="connsiteX0-99" fmla="*/ 9872 w 10030"/>
              <a:gd name="connsiteY0-100" fmla="*/ 0 h 10000"/>
              <a:gd name="connsiteX1-101" fmla="*/ 0 w 10030"/>
              <a:gd name="connsiteY1-102" fmla="*/ 0 h 10000"/>
              <a:gd name="connsiteX2-103" fmla="*/ 277 w 10030"/>
              <a:gd name="connsiteY2-104" fmla="*/ 5005 h 10000"/>
              <a:gd name="connsiteX3-105" fmla="*/ 0 w 10030"/>
              <a:gd name="connsiteY3-106" fmla="*/ 9962 h 10000"/>
              <a:gd name="connsiteX4-107" fmla="*/ 9867 w 10030"/>
              <a:gd name="connsiteY4-108" fmla="*/ 10000 h 10000"/>
              <a:gd name="connsiteX5-109" fmla="*/ 9890 w 10030"/>
              <a:gd name="connsiteY5-110" fmla="*/ 5745 h 10000"/>
              <a:gd name="connsiteX6-111" fmla="*/ 9872 w 10030"/>
              <a:gd name="connsiteY6-112" fmla="*/ 0 h 10000"/>
              <a:gd name="connsiteX0-113" fmla="*/ 9872 w 9921"/>
              <a:gd name="connsiteY0-114" fmla="*/ 0 h 10000"/>
              <a:gd name="connsiteX1-115" fmla="*/ 0 w 9921"/>
              <a:gd name="connsiteY1-116" fmla="*/ 0 h 10000"/>
              <a:gd name="connsiteX2-117" fmla="*/ 277 w 9921"/>
              <a:gd name="connsiteY2-118" fmla="*/ 5005 h 10000"/>
              <a:gd name="connsiteX3-119" fmla="*/ 0 w 9921"/>
              <a:gd name="connsiteY3-120" fmla="*/ 9962 h 10000"/>
              <a:gd name="connsiteX4-121" fmla="*/ 9867 w 9921"/>
              <a:gd name="connsiteY4-122" fmla="*/ 10000 h 10000"/>
              <a:gd name="connsiteX5-123" fmla="*/ 9890 w 9921"/>
              <a:gd name="connsiteY5-124" fmla="*/ 5745 h 10000"/>
              <a:gd name="connsiteX6-125" fmla="*/ 9872 w 9921"/>
              <a:gd name="connsiteY6-126" fmla="*/ 0 h 10000"/>
              <a:gd name="connsiteX0-127" fmla="*/ 9951 w 9974"/>
              <a:gd name="connsiteY0-128" fmla="*/ 0 h 10000"/>
              <a:gd name="connsiteX1-129" fmla="*/ 0 w 9974"/>
              <a:gd name="connsiteY1-130" fmla="*/ 0 h 10000"/>
              <a:gd name="connsiteX2-131" fmla="*/ 279 w 9974"/>
              <a:gd name="connsiteY2-132" fmla="*/ 5005 h 10000"/>
              <a:gd name="connsiteX3-133" fmla="*/ 0 w 9974"/>
              <a:gd name="connsiteY3-134" fmla="*/ 9962 h 10000"/>
              <a:gd name="connsiteX4-135" fmla="*/ 9946 w 9974"/>
              <a:gd name="connsiteY4-136" fmla="*/ 10000 h 10000"/>
              <a:gd name="connsiteX5-137" fmla="*/ 9969 w 9974"/>
              <a:gd name="connsiteY5-138" fmla="*/ 5745 h 10000"/>
              <a:gd name="connsiteX6-139" fmla="*/ 9951 w 9974"/>
              <a:gd name="connsiteY6-140" fmla="*/ 0 h 10000"/>
              <a:gd name="connsiteX0-141" fmla="*/ 9977 w 10001"/>
              <a:gd name="connsiteY0-142" fmla="*/ 0 h 10000"/>
              <a:gd name="connsiteX1-143" fmla="*/ 0 w 10001"/>
              <a:gd name="connsiteY1-144" fmla="*/ 0 h 10000"/>
              <a:gd name="connsiteX2-145" fmla="*/ 280 w 10001"/>
              <a:gd name="connsiteY2-146" fmla="*/ 5005 h 10000"/>
              <a:gd name="connsiteX3-147" fmla="*/ 0 w 10001"/>
              <a:gd name="connsiteY3-148" fmla="*/ 9962 h 10000"/>
              <a:gd name="connsiteX4-149" fmla="*/ 9972 w 10001"/>
              <a:gd name="connsiteY4-150" fmla="*/ 10000 h 10000"/>
              <a:gd name="connsiteX5-151" fmla="*/ 9995 w 10001"/>
              <a:gd name="connsiteY5-152" fmla="*/ 5745 h 10000"/>
              <a:gd name="connsiteX6-153" fmla="*/ 9977 w 10001"/>
              <a:gd name="connsiteY6-154" fmla="*/ 0 h 10000"/>
              <a:gd name="connsiteX0-155" fmla="*/ 9977 w 10001"/>
              <a:gd name="connsiteY0-156" fmla="*/ 0 h 10000"/>
              <a:gd name="connsiteX1-157" fmla="*/ 0 w 10001"/>
              <a:gd name="connsiteY1-158" fmla="*/ 0 h 10000"/>
              <a:gd name="connsiteX2-159" fmla="*/ 280 w 10001"/>
              <a:gd name="connsiteY2-160" fmla="*/ 5005 h 10000"/>
              <a:gd name="connsiteX3-161" fmla="*/ 0 w 10001"/>
              <a:gd name="connsiteY3-162" fmla="*/ 9962 h 10000"/>
              <a:gd name="connsiteX4-163" fmla="*/ 9972 w 10001"/>
              <a:gd name="connsiteY4-164" fmla="*/ 10000 h 10000"/>
              <a:gd name="connsiteX5-165" fmla="*/ 9995 w 10001"/>
              <a:gd name="connsiteY5-166" fmla="*/ 5745 h 10000"/>
              <a:gd name="connsiteX6-167" fmla="*/ 9977 w 10001"/>
              <a:gd name="connsiteY6-168" fmla="*/ 0 h 10000"/>
              <a:gd name="connsiteX0-169" fmla="*/ 9977 w 10001"/>
              <a:gd name="connsiteY0-170" fmla="*/ 0 h 10000"/>
              <a:gd name="connsiteX1-171" fmla="*/ 0 w 10001"/>
              <a:gd name="connsiteY1-172" fmla="*/ 0 h 10000"/>
              <a:gd name="connsiteX2-173" fmla="*/ 280 w 10001"/>
              <a:gd name="connsiteY2-174" fmla="*/ 5005 h 10000"/>
              <a:gd name="connsiteX3-175" fmla="*/ 0 w 10001"/>
              <a:gd name="connsiteY3-176" fmla="*/ 9962 h 10000"/>
              <a:gd name="connsiteX4-177" fmla="*/ 9972 w 10001"/>
              <a:gd name="connsiteY4-178" fmla="*/ 10000 h 10000"/>
              <a:gd name="connsiteX5-179" fmla="*/ 9995 w 10001"/>
              <a:gd name="connsiteY5-180" fmla="*/ 5745 h 10000"/>
              <a:gd name="connsiteX6-181" fmla="*/ 9977 w 10001"/>
              <a:gd name="connsiteY6-182" fmla="*/ 0 h 10000"/>
              <a:gd name="connsiteX0-183" fmla="*/ 9977 w 9995"/>
              <a:gd name="connsiteY0-184" fmla="*/ 0 h 10000"/>
              <a:gd name="connsiteX1-185" fmla="*/ 0 w 9995"/>
              <a:gd name="connsiteY1-186" fmla="*/ 0 h 10000"/>
              <a:gd name="connsiteX2-187" fmla="*/ 280 w 9995"/>
              <a:gd name="connsiteY2-188" fmla="*/ 5005 h 10000"/>
              <a:gd name="connsiteX3-189" fmla="*/ 0 w 9995"/>
              <a:gd name="connsiteY3-190" fmla="*/ 9962 h 10000"/>
              <a:gd name="connsiteX4-191" fmla="*/ 9972 w 9995"/>
              <a:gd name="connsiteY4-192" fmla="*/ 10000 h 10000"/>
              <a:gd name="connsiteX5-193" fmla="*/ 9995 w 9995"/>
              <a:gd name="connsiteY5-194" fmla="*/ 5745 h 10000"/>
              <a:gd name="connsiteX6-195" fmla="*/ 9977 w 9995"/>
              <a:gd name="connsiteY6-196" fmla="*/ 0 h 10000"/>
              <a:gd name="connsiteX0-197" fmla="*/ 9999 w 10000"/>
              <a:gd name="connsiteY0-198" fmla="*/ 0 h 10000"/>
              <a:gd name="connsiteX1-199" fmla="*/ 0 w 10000"/>
              <a:gd name="connsiteY1-200" fmla="*/ 0 h 10000"/>
              <a:gd name="connsiteX2-201" fmla="*/ 280 w 10000"/>
              <a:gd name="connsiteY2-202" fmla="*/ 5005 h 10000"/>
              <a:gd name="connsiteX3-203" fmla="*/ 0 w 10000"/>
              <a:gd name="connsiteY3-204" fmla="*/ 9962 h 10000"/>
              <a:gd name="connsiteX4-205" fmla="*/ 9977 w 10000"/>
              <a:gd name="connsiteY4-206" fmla="*/ 10000 h 10000"/>
              <a:gd name="connsiteX5-207" fmla="*/ 10000 w 10000"/>
              <a:gd name="connsiteY5-208" fmla="*/ 5745 h 10000"/>
              <a:gd name="connsiteX6-209" fmla="*/ 9999 w 10000"/>
              <a:gd name="connsiteY6-210" fmla="*/ 0 h 10000"/>
              <a:gd name="connsiteX0-211" fmla="*/ 9999 w 10004"/>
              <a:gd name="connsiteY0-212" fmla="*/ 0 h 10000"/>
              <a:gd name="connsiteX1-213" fmla="*/ 0 w 10004"/>
              <a:gd name="connsiteY1-214" fmla="*/ 0 h 10000"/>
              <a:gd name="connsiteX2-215" fmla="*/ 280 w 10004"/>
              <a:gd name="connsiteY2-216" fmla="*/ 5005 h 10000"/>
              <a:gd name="connsiteX3-217" fmla="*/ 0 w 10004"/>
              <a:gd name="connsiteY3-218" fmla="*/ 9962 h 10000"/>
              <a:gd name="connsiteX4-219" fmla="*/ 10000 w 10004"/>
              <a:gd name="connsiteY4-220" fmla="*/ 10000 h 10000"/>
              <a:gd name="connsiteX5-221" fmla="*/ 10000 w 10004"/>
              <a:gd name="connsiteY5-222" fmla="*/ 5745 h 10000"/>
              <a:gd name="connsiteX6-223" fmla="*/ 9999 w 10004"/>
              <a:gd name="connsiteY6-224" fmla="*/ 0 h 10000"/>
              <a:gd name="connsiteX0-225" fmla="*/ 9999 w 10000"/>
              <a:gd name="connsiteY0-226" fmla="*/ 0 h 10000"/>
              <a:gd name="connsiteX1-227" fmla="*/ 0 w 10000"/>
              <a:gd name="connsiteY1-228" fmla="*/ 0 h 10000"/>
              <a:gd name="connsiteX2-229" fmla="*/ 280 w 10000"/>
              <a:gd name="connsiteY2-230" fmla="*/ 5005 h 10000"/>
              <a:gd name="connsiteX3-231" fmla="*/ 0 w 10000"/>
              <a:gd name="connsiteY3-232" fmla="*/ 9962 h 10000"/>
              <a:gd name="connsiteX4-233" fmla="*/ 10000 w 10000"/>
              <a:gd name="connsiteY4-234" fmla="*/ 10000 h 10000"/>
              <a:gd name="connsiteX5-235" fmla="*/ 10000 w 10000"/>
              <a:gd name="connsiteY5-236" fmla="*/ 5745 h 10000"/>
              <a:gd name="connsiteX6-237" fmla="*/ 9999 w 10000"/>
              <a:gd name="connsiteY6-238" fmla="*/ 0 h 10000"/>
              <a:gd name="connsiteX0-239" fmla="*/ 14796 w 14796"/>
              <a:gd name="connsiteY0-240" fmla="*/ 0 h 10000"/>
              <a:gd name="connsiteX1-241" fmla="*/ 0 w 14796"/>
              <a:gd name="connsiteY1-242" fmla="*/ 0 h 10000"/>
              <a:gd name="connsiteX2-243" fmla="*/ 280 w 14796"/>
              <a:gd name="connsiteY2-244" fmla="*/ 5005 h 10000"/>
              <a:gd name="connsiteX3-245" fmla="*/ 0 w 14796"/>
              <a:gd name="connsiteY3-246" fmla="*/ 9962 h 10000"/>
              <a:gd name="connsiteX4-247" fmla="*/ 10000 w 14796"/>
              <a:gd name="connsiteY4-248" fmla="*/ 10000 h 10000"/>
              <a:gd name="connsiteX5-249" fmla="*/ 10000 w 14796"/>
              <a:gd name="connsiteY5-250" fmla="*/ 5745 h 10000"/>
              <a:gd name="connsiteX6-251" fmla="*/ 14796 w 14796"/>
              <a:gd name="connsiteY6-252" fmla="*/ 0 h 10000"/>
              <a:gd name="connsiteX0-253" fmla="*/ 14796 w 14796"/>
              <a:gd name="connsiteY0-254" fmla="*/ 0 h 9968"/>
              <a:gd name="connsiteX1-255" fmla="*/ 0 w 14796"/>
              <a:gd name="connsiteY1-256" fmla="*/ 0 h 9968"/>
              <a:gd name="connsiteX2-257" fmla="*/ 280 w 14796"/>
              <a:gd name="connsiteY2-258" fmla="*/ 5005 h 9968"/>
              <a:gd name="connsiteX3-259" fmla="*/ 0 w 14796"/>
              <a:gd name="connsiteY3-260" fmla="*/ 9962 h 9968"/>
              <a:gd name="connsiteX4-261" fmla="*/ 14788 w 14796"/>
              <a:gd name="connsiteY4-262" fmla="*/ 9968 h 9968"/>
              <a:gd name="connsiteX5-263" fmla="*/ 10000 w 14796"/>
              <a:gd name="connsiteY5-264" fmla="*/ 5745 h 9968"/>
              <a:gd name="connsiteX6-265" fmla="*/ 14796 w 14796"/>
              <a:gd name="connsiteY6-266" fmla="*/ 0 h 9968"/>
              <a:gd name="connsiteX0-267" fmla="*/ 10000 w 10000"/>
              <a:gd name="connsiteY0-268" fmla="*/ 0 h 10000"/>
              <a:gd name="connsiteX1-269" fmla="*/ 0 w 10000"/>
              <a:gd name="connsiteY1-270" fmla="*/ 0 h 10000"/>
              <a:gd name="connsiteX2-271" fmla="*/ 189 w 10000"/>
              <a:gd name="connsiteY2-272" fmla="*/ 5021 h 10000"/>
              <a:gd name="connsiteX3-273" fmla="*/ 0 w 10000"/>
              <a:gd name="connsiteY3-274" fmla="*/ 9994 h 10000"/>
              <a:gd name="connsiteX4-275" fmla="*/ 9995 w 10000"/>
              <a:gd name="connsiteY4-276" fmla="*/ 10000 h 10000"/>
              <a:gd name="connsiteX5-277" fmla="*/ 9998 w 10000"/>
              <a:gd name="connsiteY5-278" fmla="*/ 6152 h 10000"/>
              <a:gd name="connsiteX6-279" fmla="*/ 10000 w 10000"/>
              <a:gd name="connsiteY6-28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26" name="Freeform 11"/>
          <p:cNvSpPr/>
          <p:nvPr userDrawn="1"/>
        </p:nvSpPr>
        <p:spPr bwMode="auto">
          <a:xfrm>
            <a:off x="310766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#本节小结（可选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5" y="1233487"/>
            <a:ext cx="10560049" cy="4680000"/>
          </a:xfrm>
        </p:spPr>
        <p:txBody>
          <a:bodyPr/>
          <a:lstStyle>
            <a:lvl1pPr algn="just">
              <a:defRPr>
                <a:latin typeface="+mn-ea"/>
                <a:ea typeface="+mn-ea"/>
                <a:cs typeface="Arial" panose="020B0604020202090204" pitchFamily="34" charset="0"/>
              </a:defRPr>
            </a:lvl1pPr>
            <a:lvl5pPr>
              <a:buNone/>
              <a:defRPr/>
            </a:lvl5pPr>
          </a:lstStyle>
          <a:p>
            <a:r>
              <a:rPr lang="zh-CN" altLang="en-US" dirty="0"/>
              <a:t>此版式用于每一节的</a:t>
            </a:r>
            <a:r>
              <a:rPr lang="zh-CN" altLang="en-US" dirty="0" smtClean="0"/>
              <a:t>总结</a:t>
            </a:r>
            <a:endParaRPr lang="zh-CN" altLang="en-US" dirty="0"/>
          </a:p>
        </p:txBody>
      </p:sp>
      <p:sp>
        <p:nvSpPr>
          <p:cNvPr id="5" name="TextBox 10"/>
          <p:cNvSpPr txBox="1"/>
          <p:nvPr userDrawn="1"/>
        </p:nvSpPr>
        <p:spPr bwMode="auto">
          <a:xfrm>
            <a:off x="1595500" y="408779"/>
            <a:ext cx="2016224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80" tIns="49987" rIns="99980" bIns="49987" rtlCol="0">
            <a:spAutoFit/>
          </a:bodyPr>
          <a:lstStyle/>
          <a:p>
            <a:pPr defTabSz="1001395" eaLnBrk="0" hangingPunct="0"/>
            <a:r>
              <a:rPr lang="zh-CN" alt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anose="020B0604020202090204" pitchFamily="34" charset="0"/>
              </a:rPr>
              <a:t>本节小结</a:t>
            </a:r>
            <a:endParaRPr lang="zh-CN" altLang="en-US" sz="35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Arial" panose="020B0604020202090204" pitchFamily="34" charset="0"/>
            </a:endParaRPr>
          </a:p>
        </p:txBody>
      </p:sp>
      <p:sp>
        <p:nvSpPr>
          <p:cNvPr id="9" name="Freeform 9"/>
          <p:cNvSpPr/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0" name="Freeform 11"/>
          <p:cNvSpPr/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515380" y="490848"/>
            <a:ext cx="470694" cy="475421"/>
            <a:chOff x="5540375" y="2868613"/>
            <a:chExt cx="1106488" cy="1117600"/>
          </a:xfrm>
          <a:solidFill>
            <a:schemeClr val="bg1"/>
          </a:solidFill>
        </p:grpSpPr>
        <p:sp>
          <p:nvSpPr>
            <p:cNvPr id="12" name="Freeform 6"/>
            <p:cNvSpPr/>
            <p:nvPr/>
          </p:nvSpPr>
          <p:spPr bwMode="auto">
            <a:xfrm>
              <a:off x="5970588" y="3251201"/>
              <a:ext cx="676275" cy="517525"/>
            </a:xfrm>
            <a:custGeom>
              <a:avLst/>
              <a:gdLst>
                <a:gd name="T0" fmla="*/ 40 w 180"/>
                <a:gd name="T1" fmla="*/ 42 h 138"/>
                <a:gd name="T2" fmla="*/ 27 w 180"/>
                <a:gd name="T3" fmla="*/ 42 h 138"/>
                <a:gd name="T4" fmla="*/ 3 w 180"/>
                <a:gd name="T5" fmla="*/ 66 h 138"/>
                <a:gd name="T6" fmla="*/ 3 w 180"/>
                <a:gd name="T7" fmla="*/ 79 h 138"/>
                <a:gd name="T8" fmla="*/ 59 w 180"/>
                <a:gd name="T9" fmla="*/ 135 h 138"/>
                <a:gd name="T10" fmla="*/ 72 w 180"/>
                <a:gd name="T11" fmla="*/ 135 h 138"/>
                <a:gd name="T12" fmla="*/ 176 w 180"/>
                <a:gd name="T13" fmla="*/ 31 h 138"/>
                <a:gd name="T14" fmla="*/ 176 w 180"/>
                <a:gd name="T15" fmla="*/ 18 h 138"/>
                <a:gd name="T16" fmla="*/ 162 w 180"/>
                <a:gd name="T17" fmla="*/ 4 h 138"/>
                <a:gd name="T18" fmla="*/ 149 w 180"/>
                <a:gd name="T19" fmla="*/ 3 h 138"/>
                <a:gd name="T20" fmla="*/ 74 w 180"/>
                <a:gd name="T21" fmla="*/ 66 h 138"/>
                <a:gd name="T22" fmla="*/ 60 w 180"/>
                <a:gd name="T23" fmla="*/ 65 h 138"/>
                <a:gd name="T24" fmla="*/ 40 w 180"/>
                <a:gd name="T25" fmla="*/ 4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138">
                  <a:moveTo>
                    <a:pt x="40" y="42"/>
                  </a:moveTo>
                  <a:cubicBezTo>
                    <a:pt x="36" y="39"/>
                    <a:pt x="30" y="38"/>
                    <a:pt x="27" y="42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0" y="69"/>
                    <a:pt x="0" y="75"/>
                    <a:pt x="3" y="79"/>
                  </a:cubicBezTo>
                  <a:cubicBezTo>
                    <a:pt x="59" y="135"/>
                    <a:pt x="59" y="135"/>
                    <a:pt x="59" y="135"/>
                  </a:cubicBezTo>
                  <a:cubicBezTo>
                    <a:pt x="63" y="138"/>
                    <a:pt x="69" y="138"/>
                    <a:pt x="72" y="135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9" y="27"/>
                    <a:pt x="180" y="21"/>
                    <a:pt x="176" y="18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9" y="0"/>
                    <a:pt x="153" y="0"/>
                    <a:pt x="149" y="3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0" y="69"/>
                    <a:pt x="64" y="68"/>
                    <a:pt x="60" y="65"/>
                  </a:cubicBezTo>
                  <a:lnTo>
                    <a:pt x="4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5540375" y="2868613"/>
              <a:ext cx="941388" cy="1117600"/>
            </a:xfrm>
            <a:custGeom>
              <a:avLst/>
              <a:gdLst>
                <a:gd name="T0" fmla="*/ 233 w 251"/>
                <a:gd name="T1" fmla="*/ 279 h 298"/>
                <a:gd name="T2" fmla="*/ 19 w 251"/>
                <a:gd name="T3" fmla="*/ 279 h 298"/>
                <a:gd name="T4" fmla="*/ 19 w 251"/>
                <a:gd name="T5" fmla="*/ 38 h 298"/>
                <a:gd name="T6" fmla="*/ 44 w 251"/>
                <a:gd name="T7" fmla="*/ 38 h 298"/>
                <a:gd name="T8" fmla="*/ 44 w 251"/>
                <a:gd name="T9" fmla="*/ 47 h 298"/>
                <a:gd name="T10" fmla="*/ 54 w 251"/>
                <a:gd name="T11" fmla="*/ 57 h 298"/>
                <a:gd name="T12" fmla="*/ 56 w 251"/>
                <a:gd name="T13" fmla="*/ 57 h 298"/>
                <a:gd name="T14" fmla="*/ 65 w 251"/>
                <a:gd name="T15" fmla="*/ 47 h 298"/>
                <a:gd name="T16" fmla="*/ 65 w 251"/>
                <a:gd name="T17" fmla="*/ 38 h 298"/>
                <a:gd name="T18" fmla="*/ 92 w 251"/>
                <a:gd name="T19" fmla="*/ 38 h 298"/>
                <a:gd name="T20" fmla="*/ 92 w 251"/>
                <a:gd name="T21" fmla="*/ 47 h 298"/>
                <a:gd name="T22" fmla="*/ 102 w 251"/>
                <a:gd name="T23" fmla="*/ 57 h 298"/>
                <a:gd name="T24" fmla="*/ 104 w 251"/>
                <a:gd name="T25" fmla="*/ 57 h 298"/>
                <a:gd name="T26" fmla="*/ 113 w 251"/>
                <a:gd name="T27" fmla="*/ 47 h 298"/>
                <a:gd name="T28" fmla="*/ 113 w 251"/>
                <a:gd name="T29" fmla="*/ 38 h 298"/>
                <a:gd name="T30" fmla="*/ 140 w 251"/>
                <a:gd name="T31" fmla="*/ 38 h 298"/>
                <a:gd name="T32" fmla="*/ 140 w 251"/>
                <a:gd name="T33" fmla="*/ 47 h 298"/>
                <a:gd name="T34" fmla="*/ 150 w 251"/>
                <a:gd name="T35" fmla="*/ 57 h 298"/>
                <a:gd name="T36" fmla="*/ 152 w 251"/>
                <a:gd name="T37" fmla="*/ 57 h 298"/>
                <a:gd name="T38" fmla="*/ 161 w 251"/>
                <a:gd name="T39" fmla="*/ 47 h 298"/>
                <a:gd name="T40" fmla="*/ 161 w 251"/>
                <a:gd name="T41" fmla="*/ 38 h 298"/>
                <a:gd name="T42" fmla="*/ 189 w 251"/>
                <a:gd name="T43" fmla="*/ 38 h 298"/>
                <a:gd name="T44" fmla="*/ 189 w 251"/>
                <a:gd name="T45" fmla="*/ 47 h 298"/>
                <a:gd name="T46" fmla="*/ 198 w 251"/>
                <a:gd name="T47" fmla="*/ 57 h 298"/>
                <a:gd name="T48" fmla="*/ 200 w 251"/>
                <a:gd name="T49" fmla="*/ 57 h 298"/>
                <a:gd name="T50" fmla="*/ 210 w 251"/>
                <a:gd name="T51" fmla="*/ 47 h 298"/>
                <a:gd name="T52" fmla="*/ 210 w 251"/>
                <a:gd name="T53" fmla="*/ 38 h 298"/>
                <a:gd name="T54" fmla="*/ 215 w 251"/>
                <a:gd name="T55" fmla="*/ 38 h 298"/>
                <a:gd name="T56" fmla="*/ 233 w 251"/>
                <a:gd name="T57" fmla="*/ 55 h 298"/>
                <a:gd name="T58" fmla="*/ 233 w 251"/>
                <a:gd name="T59" fmla="*/ 114 h 298"/>
                <a:gd name="T60" fmla="*/ 251 w 251"/>
                <a:gd name="T61" fmla="*/ 98 h 298"/>
                <a:gd name="T62" fmla="*/ 251 w 251"/>
                <a:gd name="T63" fmla="*/ 47 h 298"/>
                <a:gd name="T64" fmla="*/ 223 w 251"/>
                <a:gd name="T65" fmla="*/ 19 h 298"/>
                <a:gd name="T66" fmla="*/ 210 w 251"/>
                <a:gd name="T67" fmla="*/ 19 h 298"/>
                <a:gd name="T68" fmla="*/ 210 w 251"/>
                <a:gd name="T69" fmla="*/ 10 h 298"/>
                <a:gd name="T70" fmla="*/ 200 w 251"/>
                <a:gd name="T71" fmla="*/ 0 h 298"/>
                <a:gd name="T72" fmla="*/ 198 w 251"/>
                <a:gd name="T73" fmla="*/ 0 h 298"/>
                <a:gd name="T74" fmla="*/ 189 w 251"/>
                <a:gd name="T75" fmla="*/ 10 h 298"/>
                <a:gd name="T76" fmla="*/ 189 w 251"/>
                <a:gd name="T77" fmla="*/ 19 h 298"/>
                <a:gd name="T78" fmla="*/ 161 w 251"/>
                <a:gd name="T79" fmla="*/ 19 h 298"/>
                <a:gd name="T80" fmla="*/ 161 w 251"/>
                <a:gd name="T81" fmla="*/ 10 h 298"/>
                <a:gd name="T82" fmla="*/ 152 w 251"/>
                <a:gd name="T83" fmla="*/ 0 h 298"/>
                <a:gd name="T84" fmla="*/ 150 w 251"/>
                <a:gd name="T85" fmla="*/ 0 h 298"/>
                <a:gd name="T86" fmla="*/ 140 w 251"/>
                <a:gd name="T87" fmla="*/ 10 h 298"/>
                <a:gd name="T88" fmla="*/ 140 w 251"/>
                <a:gd name="T89" fmla="*/ 19 h 298"/>
                <a:gd name="T90" fmla="*/ 113 w 251"/>
                <a:gd name="T91" fmla="*/ 19 h 298"/>
                <a:gd name="T92" fmla="*/ 113 w 251"/>
                <a:gd name="T93" fmla="*/ 10 h 298"/>
                <a:gd name="T94" fmla="*/ 104 w 251"/>
                <a:gd name="T95" fmla="*/ 0 h 298"/>
                <a:gd name="T96" fmla="*/ 102 w 251"/>
                <a:gd name="T97" fmla="*/ 0 h 298"/>
                <a:gd name="T98" fmla="*/ 92 w 251"/>
                <a:gd name="T99" fmla="*/ 10 h 298"/>
                <a:gd name="T100" fmla="*/ 92 w 251"/>
                <a:gd name="T101" fmla="*/ 19 h 298"/>
                <a:gd name="T102" fmla="*/ 65 w 251"/>
                <a:gd name="T103" fmla="*/ 19 h 298"/>
                <a:gd name="T104" fmla="*/ 65 w 251"/>
                <a:gd name="T105" fmla="*/ 10 h 298"/>
                <a:gd name="T106" fmla="*/ 56 w 251"/>
                <a:gd name="T107" fmla="*/ 0 h 298"/>
                <a:gd name="T108" fmla="*/ 54 w 251"/>
                <a:gd name="T109" fmla="*/ 0 h 298"/>
                <a:gd name="T110" fmla="*/ 44 w 251"/>
                <a:gd name="T111" fmla="*/ 10 h 298"/>
                <a:gd name="T112" fmla="*/ 44 w 251"/>
                <a:gd name="T113" fmla="*/ 19 h 298"/>
                <a:gd name="T114" fmla="*/ 0 w 251"/>
                <a:gd name="T115" fmla="*/ 19 h 298"/>
                <a:gd name="T116" fmla="*/ 0 w 251"/>
                <a:gd name="T117" fmla="*/ 298 h 298"/>
                <a:gd name="T118" fmla="*/ 251 w 251"/>
                <a:gd name="T119" fmla="*/ 298 h 298"/>
                <a:gd name="T120" fmla="*/ 251 w 251"/>
                <a:gd name="T121" fmla="*/ 199 h 298"/>
                <a:gd name="T122" fmla="*/ 233 w 251"/>
                <a:gd name="T123" fmla="*/ 218 h 298"/>
                <a:gd name="T124" fmla="*/ 233 w 251"/>
                <a:gd name="T125" fmla="*/ 27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1" h="298">
                  <a:moveTo>
                    <a:pt x="233" y="279"/>
                  </a:moveTo>
                  <a:cubicBezTo>
                    <a:pt x="19" y="279"/>
                    <a:pt x="19" y="279"/>
                    <a:pt x="19" y="27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52"/>
                    <a:pt x="48" y="57"/>
                    <a:pt x="54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61" y="57"/>
                    <a:pt x="65" y="52"/>
                    <a:pt x="65" y="47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92" y="52"/>
                    <a:pt x="97" y="57"/>
                    <a:pt x="102" y="57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9" y="57"/>
                    <a:pt x="113" y="52"/>
                    <a:pt x="113" y="47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0" y="52"/>
                    <a:pt x="145" y="57"/>
                    <a:pt x="150" y="57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157" y="57"/>
                    <a:pt x="161" y="52"/>
                    <a:pt x="161" y="47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89" y="38"/>
                    <a:pt x="189" y="38"/>
                    <a:pt x="189" y="38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89" y="52"/>
                    <a:pt x="193" y="57"/>
                    <a:pt x="198" y="57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5" y="57"/>
                    <a:pt x="210" y="52"/>
                    <a:pt x="210" y="47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3" y="114"/>
                    <a:pt x="233" y="114"/>
                    <a:pt x="233" y="114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1" y="47"/>
                    <a:pt x="251" y="47"/>
                    <a:pt x="251" y="47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210" y="10"/>
                    <a:pt x="210" y="10"/>
                    <a:pt x="210" y="10"/>
                  </a:cubicBezTo>
                  <a:cubicBezTo>
                    <a:pt x="210" y="4"/>
                    <a:pt x="205" y="0"/>
                    <a:pt x="200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3" y="0"/>
                    <a:pt x="189" y="4"/>
                    <a:pt x="189" y="10"/>
                  </a:cubicBezTo>
                  <a:cubicBezTo>
                    <a:pt x="189" y="19"/>
                    <a:pt x="189" y="19"/>
                    <a:pt x="189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2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5" y="0"/>
                    <a:pt x="140" y="4"/>
                    <a:pt x="140" y="10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9" y="0"/>
                    <a:pt x="10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7" y="0"/>
                    <a:pt x="92" y="4"/>
                    <a:pt x="92" y="10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4"/>
                    <a:pt x="61" y="0"/>
                    <a:pt x="5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4" y="4"/>
                    <a:pt x="44" y="10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251" y="298"/>
                    <a:pt x="251" y="298"/>
                    <a:pt x="251" y="298"/>
                  </a:cubicBezTo>
                  <a:cubicBezTo>
                    <a:pt x="251" y="199"/>
                    <a:pt x="251" y="199"/>
                    <a:pt x="251" y="199"/>
                  </a:cubicBezTo>
                  <a:cubicBezTo>
                    <a:pt x="233" y="218"/>
                    <a:pt x="233" y="218"/>
                    <a:pt x="233" y="218"/>
                  </a:cubicBez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#本章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/>
          <p:nvPr userDrawn="1"/>
        </p:nvSpPr>
        <p:spPr bwMode="auto">
          <a:xfrm>
            <a:off x="1595500" y="408779"/>
            <a:ext cx="2016224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80" tIns="49987" rIns="99980" bIns="49987" rtlCol="0">
            <a:spAutoFit/>
          </a:bodyPr>
          <a:lstStyle/>
          <a:p>
            <a:pPr defTabSz="1001395" eaLnBrk="0" hangingPunct="0"/>
            <a:r>
              <a:rPr lang="zh-CN" alt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anose="020B0604020202090204" pitchFamily="34" charset="0"/>
              </a:rPr>
              <a:t>本章总结</a:t>
            </a:r>
            <a:endParaRPr lang="zh-CN" altLang="en-US" sz="35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Arial" panose="020B0604020202090204" pitchFamily="34" charset="0"/>
            </a:endParaRPr>
          </a:p>
        </p:txBody>
      </p:sp>
      <p:sp>
        <p:nvSpPr>
          <p:cNvPr id="9" name="Freeform 9"/>
          <p:cNvSpPr/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0" name="Freeform 11"/>
          <p:cNvSpPr/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515380" y="490848"/>
            <a:ext cx="470694" cy="475421"/>
            <a:chOff x="5540375" y="2868613"/>
            <a:chExt cx="1106488" cy="1117600"/>
          </a:xfrm>
          <a:solidFill>
            <a:schemeClr val="bg1"/>
          </a:solidFill>
        </p:grpSpPr>
        <p:sp>
          <p:nvSpPr>
            <p:cNvPr id="12" name="Freeform 6"/>
            <p:cNvSpPr/>
            <p:nvPr/>
          </p:nvSpPr>
          <p:spPr bwMode="auto">
            <a:xfrm>
              <a:off x="5970588" y="3251201"/>
              <a:ext cx="676275" cy="517525"/>
            </a:xfrm>
            <a:custGeom>
              <a:avLst/>
              <a:gdLst>
                <a:gd name="T0" fmla="*/ 40 w 180"/>
                <a:gd name="T1" fmla="*/ 42 h 138"/>
                <a:gd name="T2" fmla="*/ 27 w 180"/>
                <a:gd name="T3" fmla="*/ 42 h 138"/>
                <a:gd name="T4" fmla="*/ 3 w 180"/>
                <a:gd name="T5" fmla="*/ 66 h 138"/>
                <a:gd name="T6" fmla="*/ 3 w 180"/>
                <a:gd name="T7" fmla="*/ 79 h 138"/>
                <a:gd name="T8" fmla="*/ 59 w 180"/>
                <a:gd name="T9" fmla="*/ 135 h 138"/>
                <a:gd name="T10" fmla="*/ 72 w 180"/>
                <a:gd name="T11" fmla="*/ 135 h 138"/>
                <a:gd name="T12" fmla="*/ 176 w 180"/>
                <a:gd name="T13" fmla="*/ 31 h 138"/>
                <a:gd name="T14" fmla="*/ 176 w 180"/>
                <a:gd name="T15" fmla="*/ 18 h 138"/>
                <a:gd name="T16" fmla="*/ 162 w 180"/>
                <a:gd name="T17" fmla="*/ 4 h 138"/>
                <a:gd name="T18" fmla="*/ 149 w 180"/>
                <a:gd name="T19" fmla="*/ 3 h 138"/>
                <a:gd name="T20" fmla="*/ 74 w 180"/>
                <a:gd name="T21" fmla="*/ 66 h 138"/>
                <a:gd name="T22" fmla="*/ 60 w 180"/>
                <a:gd name="T23" fmla="*/ 65 h 138"/>
                <a:gd name="T24" fmla="*/ 40 w 180"/>
                <a:gd name="T25" fmla="*/ 4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138">
                  <a:moveTo>
                    <a:pt x="40" y="42"/>
                  </a:moveTo>
                  <a:cubicBezTo>
                    <a:pt x="36" y="39"/>
                    <a:pt x="30" y="38"/>
                    <a:pt x="27" y="42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0" y="69"/>
                    <a:pt x="0" y="75"/>
                    <a:pt x="3" y="79"/>
                  </a:cubicBezTo>
                  <a:cubicBezTo>
                    <a:pt x="59" y="135"/>
                    <a:pt x="59" y="135"/>
                    <a:pt x="59" y="135"/>
                  </a:cubicBezTo>
                  <a:cubicBezTo>
                    <a:pt x="63" y="138"/>
                    <a:pt x="69" y="138"/>
                    <a:pt x="72" y="135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9" y="27"/>
                    <a:pt x="180" y="21"/>
                    <a:pt x="176" y="18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9" y="0"/>
                    <a:pt x="153" y="0"/>
                    <a:pt x="149" y="3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0" y="69"/>
                    <a:pt x="64" y="68"/>
                    <a:pt x="60" y="65"/>
                  </a:cubicBezTo>
                  <a:lnTo>
                    <a:pt x="4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5540375" y="2868613"/>
              <a:ext cx="941388" cy="1117600"/>
            </a:xfrm>
            <a:custGeom>
              <a:avLst/>
              <a:gdLst>
                <a:gd name="T0" fmla="*/ 233 w 251"/>
                <a:gd name="T1" fmla="*/ 279 h 298"/>
                <a:gd name="T2" fmla="*/ 19 w 251"/>
                <a:gd name="T3" fmla="*/ 279 h 298"/>
                <a:gd name="T4" fmla="*/ 19 w 251"/>
                <a:gd name="T5" fmla="*/ 38 h 298"/>
                <a:gd name="T6" fmla="*/ 44 w 251"/>
                <a:gd name="T7" fmla="*/ 38 h 298"/>
                <a:gd name="T8" fmla="*/ 44 w 251"/>
                <a:gd name="T9" fmla="*/ 47 h 298"/>
                <a:gd name="T10" fmla="*/ 54 w 251"/>
                <a:gd name="T11" fmla="*/ 57 h 298"/>
                <a:gd name="T12" fmla="*/ 56 w 251"/>
                <a:gd name="T13" fmla="*/ 57 h 298"/>
                <a:gd name="T14" fmla="*/ 65 w 251"/>
                <a:gd name="T15" fmla="*/ 47 h 298"/>
                <a:gd name="T16" fmla="*/ 65 w 251"/>
                <a:gd name="T17" fmla="*/ 38 h 298"/>
                <a:gd name="T18" fmla="*/ 92 w 251"/>
                <a:gd name="T19" fmla="*/ 38 h 298"/>
                <a:gd name="T20" fmla="*/ 92 w 251"/>
                <a:gd name="T21" fmla="*/ 47 h 298"/>
                <a:gd name="T22" fmla="*/ 102 w 251"/>
                <a:gd name="T23" fmla="*/ 57 h 298"/>
                <a:gd name="T24" fmla="*/ 104 w 251"/>
                <a:gd name="T25" fmla="*/ 57 h 298"/>
                <a:gd name="T26" fmla="*/ 113 w 251"/>
                <a:gd name="T27" fmla="*/ 47 h 298"/>
                <a:gd name="T28" fmla="*/ 113 w 251"/>
                <a:gd name="T29" fmla="*/ 38 h 298"/>
                <a:gd name="T30" fmla="*/ 140 w 251"/>
                <a:gd name="T31" fmla="*/ 38 h 298"/>
                <a:gd name="T32" fmla="*/ 140 w 251"/>
                <a:gd name="T33" fmla="*/ 47 h 298"/>
                <a:gd name="T34" fmla="*/ 150 w 251"/>
                <a:gd name="T35" fmla="*/ 57 h 298"/>
                <a:gd name="T36" fmla="*/ 152 w 251"/>
                <a:gd name="T37" fmla="*/ 57 h 298"/>
                <a:gd name="T38" fmla="*/ 161 w 251"/>
                <a:gd name="T39" fmla="*/ 47 h 298"/>
                <a:gd name="T40" fmla="*/ 161 w 251"/>
                <a:gd name="T41" fmla="*/ 38 h 298"/>
                <a:gd name="T42" fmla="*/ 189 w 251"/>
                <a:gd name="T43" fmla="*/ 38 h 298"/>
                <a:gd name="T44" fmla="*/ 189 w 251"/>
                <a:gd name="T45" fmla="*/ 47 h 298"/>
                <a:gd name="T46" fmla="*/ 198 w 251"/>
                <a:gd name="T47" fmla="*/ 57 h 298"/>
                <a:gd name="T48" fmla="*/ 200 w 251"/>
                <a:gd name="T49" fmla="*/ 57 h 298"/>
                <a:gd name="T50" fmla="*/ 210 w 251"/>
                <a:gd name="T51" fmla="*/ 47 h 298"/>
                <a:gd name="T52" fmla="*/ 210 w 251"/>
                <a:gd name="T53" fmla="*/ 38 h 298"/>
                <a:gd name="T54" fmla="*/ 215 w 251"/>
                <a:gd name="T55" fmla="*/ 38 h 298"/>
                <a:gd name="T56" fmla="*/ 233 w 251"/>
                <a:gd name="T57" fmla="*/ 55 h 298"/>
                <a:gd name="T58" fmla="*/ 233 w 251"/>
                <a:gd name="T59" fmla="*/ 114 h 298"/>
                <a:gd name="T60" fmla="*/ 251 w 251"/>
                <a:gd name="T61" fmla="*/ 98 h 298"/>
                <a:gd name="T62" fmla="*/ 251 w 251"/>
                <a:gd name="T63" fmla="*/ 47 h 298"/>
                <a:gd name="T64" fmla="*/ 223 w 251"/>
                <a:gd name="T65" fmla="*/ 19 h 298"/>
                <a:gd name="T66" fmla="*/ 210 w 251"/>
                <a:gd name="T67" fmla="*/ 19 h 298"/>
                <a:gd name="T68" fmla="*/ 210 w 251"/>
                <a:gd name="T69" fmla="*/ 10 h 298"/>
                <a:gd name="T70" fmla="*/ 200 w 251"/>
                <a:gd name="T71" fmla="*/ 0 h 298"/>
                <a:gd name="T72" fmla="*/ 198 w 251"/>
                <a:gd name="T73" fmla="*/ 0 h 298"/>
                <a:gd name="T74" fmla="*/ 189 w 251"/>
                <a:gd name="T75" fmla="*/ 10 h 298"/>
                <a:gd name="T76" fmla="*/ 189 w 251"/>
                <a:gd name="T77" fmla="*/ 19 h 298"/>
                <a:gd name="T78" fmla="*/ 161 w 251"/>
                <a:gd name="T79" fmla="*/ 19 h 298"/>
                <a:gd name="T80" fmla="*/ 161 w 251"/>
                <a:gd name="T81" fmla="*/ 10 h 298"/>
                <a:gd name="T82" fmla="*/ 152 w 251"/>
                <a:gd name="T83" fmla="*/ 0 h 298"/>
                <a:gd name="T84" fmla="*/ 150 w 251"/>
                <a:gd name="T85" fmla="*/ 0 h 298"/>
                <a:gd name="T86" fmla="*/ 140 w 251"/>
                <a:gd name="T87" fmla="*/ 10 h 298"/>
                <a:gd name="T88" fmla="*/ 140 w 251"/>
                <a:gd name="T89" fmla="*/ 19 h 298"/>
                <a:gd name="T90" fmla="*/ 113 w 251"/>
                <a:gd name="T91" fmla="*/ 19 h 298"/>
                <a:gd name="T92" fmla="*/ 113 w 251"/>
                <a:gd name="T93" fmla="*/ 10 h 298"/>
                <a:gd name="T94" fmla="*/ 104 w 251"/>
                <a:gd name="T95" fmla="*/ 0 h 298"/>
                <a:gd name="T96" fmla="*/ 102 w 251"/>
                <a:gd name="T97" fmla="*/ 0 h 298"/>
                <a:gd name="T98" fmla="*/ 92 w 251"/>
                <a:gd name="T99" fmla="*/ 10 h 298"/>
                <a:gd name="T100" fmla="*/ 92 w 251"/>
                <a:gd name="T101" fmla="*/ 19 h 298"/>
                <a:gd name="T102" fmla="*/ 65 w 251"/>
                <a:gd name="T103" fmla="*/ 19 h 298"/>
                <a:gd name="T104" fmla="*/ 65 w 251"/>
                <a:gd name="T105" fmla="*/ 10 h 298"/>
                <a:gd name="T106" fmla="*/ 56 w 251"/>
                <a:gd name="T107" fmla="*/ 0 h 298"/>
                <a:gd name="T108" fmla="*/ 54 w 251"/>
                <a:gd name="T109" fmla="*/ 0 h 298"/>
                <a:gd name="T110" fmla="*/ 44 w 251"/>
                <a:gd name="T111" fmla="*/ 10 h 298"/>
                <a:gd name="T112" fmla="*/ 44 w 251"/>
                <a:gd name="T113" fmla="*/ 19 h 298"/>
                <a:gd name="T114" fmla="*/ 0 w 251"/>
                <a:gd name="T115" fmla="*/ 19 h 298"/>
                <a:gd name="T116" fmla="*/ 0 w 251"/>
                <a:gd name="T117" fmla="*/ 298 h 298"/>
                <a:gd name="T118" fmla="*/ 251 w 251"/>
                <a:gd name="T119" fmla="*/ 298 h 298"/>
                <a:gd name="T120" fmla="*/ 251 w 251"/>
                <a:gd name="T121" fmla="*/ 199 h 298"/>
                <a:gd name="T122" fmla="*/ 233 w 251"/>
                <a:gd name="T123" fmla="*/ 218 h 298"/>
                <a:gd name="T124" fmla="*/ 233 w 251"/>
                <a:gd name="T125" fmla="*/ 27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1" h="298">
                  <a:moveTo>
                    <a:pt x="233" y="279"/>
                  </a:moveTo>
                  <a:cubicBezTo>
                    <a:pt x="19" y="279"/>
                    <a:pt x="19" y="279"/>
                    <a:pt x="19" y="27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52"/>
                    <a:pt x="48" y="57"/>
                    <a:pt x="54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61" y="57"/>
                    <a:pt x="65" y="52"/>
                    <a:pt x="65" y="47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92" y="52"/>
                    <a:pt x="97" y="57"/>
                    <a:pt x="102" y="57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9" y="57"/>
                    <a:pt x="113" y="52"/>
                    <a:pt x="113" y="47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0" y="52"/>
                    <a:pt x="145" y="57"/>
                    <a:pt x="150" y="57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157" y="57"/>
                    <a:pt x="161" y="52"/>
                    <a:pt x="161" y="47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89" y="38"/>
                    <a:pt x="189" y="38"/>
                    <a:pt x="189" y="38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89" y="52"/>
                    <a:pt x="193" y="57"/>
                    <a:pt x="198" y="57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5" y="57"/>
                    <a:pt x="210" y="52"/>
                    <a:pt x="210" y="47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3" y="114"/>
                    <a:pt x="233" y="114"/>
                    <a:pt x="233" y="114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1" y="47"/>
                    <a:pt x="251" y="47"/>
                    <a:pt x="251" y="47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210" y="10"/>
                    <a:pt x="210" y="10"/>
                    <a:pt x="210" y="10"/>
                  </a:cubicBezTo>
                  <a:cubicBezTo>
                    <a:pt x="210" y="4"/>
                    <a:pt x="205" y="0"/>
                    <a:pt x="200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3" y="0"/>
                    <a:pt x="189" y="4"/>
                    <a:pt x="189" y="10"/>
                  </a:cubicBezTo>
                  <a:cubicBezTo>
                    <a:pt x="189" y="19"/>
                    <a:pt x="189" y="19"/>
                    <a:pt x="189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2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5" y="0"/>
                    <a:pt x="140" y="4"/>
                    <a:pt x="140" y="10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9" y="0"/>
                    <a:pt x="10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7" y="0"/>
                    <a:pt x="92" y="4"/>
                    <a:pt x="92" y="10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4"/>
                    <a:pt x="61" y="0"/>
                    <a:pt x="5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4" y="4"/>
                    <a:pt x="44" y="10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251" y="298"/>
                    <a:pt x="251" y="298"/>
                    <a:pt x="251" y="298"/>
                  </a:cubicBezTo>
                  <a:cubicBezTo>
                    <a:pt x="251" y="199"/>
                    <a:pt x="251" y="199"/>
                    <a:pt x="251" y="199"/>
                  </a:cubicBezTo>
                  <a:cubicBezTo>
                    <a:pt x="233" y="218"/>
                    <a:pt x="233" y="218"/>
                    <a:pt x="233" y="218"/>
                  </a:cubicBez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14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911424" y="1232756"/>
            <a:ext cx="10560049" cy="4680000"/>
          </a:xfrm>
        </p:spPr>
        <p:txBody>
          <a:bodyPr/>
          <a:lstStyle>
            <a:lvl1pPr algn="just">
              <a:defRPr>
                <a:latin typeface="+mn-ea"/>
                <a:ea typeface="+mn-ea"/>
                <a:cs typeface="Arial" panose="020B0604020202090204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#更多信息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5" y="1233487"/>
            <a:ext cx="10560049" cy="4680000"/>
          </a:xfrm>
        </p:spPr>
        <p:txBody>
          <a:bodyPr/>
          <a:lstStyle>
            <a:lvl1pPr algn="just">
              <a:defRPr>
                <a:latin typeface="+mn-ea"/>
                <a:ea typeface="+mn-ea"/>
                <a:cs typeface="Arial" panose="020B0604020202090204" pitchFamily="34" charset="0"/>
              </a:defRPr>
            </a:lvl1pPr>
            <a:lvl5pPr>
              <a:buNone/>
              <a:defRPr/>
            </a:lvl5pPr>
          </a:lstStyle>
          <a:p>
            <a:r>
              <a:rPr lang="zh-CN" altLang="en-US" dirty="0"/>
              <a:t>此版式用于提供给学员更多学习信息。</a:t>
            </a:r>
            <a:endParaRPr lang="zh-CN" altLang="en-US" dirty="0"/>
          </a:p>
        </p:txBody>
      </p:sp>
      <p:sp>
        <p:nvSpPr>
          <p:cNvPr id="5" name="TextBox 10"/>
          <p:cNvSpPr txBox="1"/>
          <p:nvPr userDrawn="1"/>
        </p:nvSpPr>
        <p:spPr bwMode="auto">
          <a:xfrm>
            <a:off x="1595500" y="408779"/>
            <a:ext cx="5040560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80" tIns="49987" rIns="99980" bIns="49987" rtlCol="0">
            <a:spAutoFit/>
          </a:bodyPr>
          <a:lstStyle/>
          <a:p>
            <a:pPr defTabSz="1001395" eaLnBrk="0" hangingPunct="0"/>
            <a:r>
              <a:rPr lang="zh-CN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anose="020B0604020202090204" pitchFamily="34" charset="0"/>
              </a:rPr>
              <a:t>更多信息</a:t>
            </a:r>
            <a:endParaRPr lang="zh-CN" altLang="en-US" sz="35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Arial" panose="020B0604020202090204" pitchFamily="34" charset="0"/>
            </a:endParaRPr>
          </a:p>
        </p:txBody>
      </p:sp>
      <p:sp>
        <p:nvSpPr>
          <p:cNvPr id="6" name="Freeform 9"/>
          <p:cNvSpPr/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0" name="Freeform 11"/>
          <p:cNvSpPr/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79376" y="480268"/>
            <a:ext cx="496581" cy="496581"/>
            <a:chOff x="4485904" y="3429000"/>
            <a:chExt cx="2003425" cy="2003425"/>
          </a:xfrm>
          <a:solidFill>
            <a:schemeClr val="bg1"/>
          </a:solidFill>
        </p:grpSpPr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4485904" y="3429000"/>
              <a:ext cx="2003425" cy="2003425"/>
            </a:xfrm>
            <a:custGeom>
              <a:avLst/>
              <a:gdLst>
                <a:gd name="T0" fmla="*/ 669 w 1338"/>
                <a:gd name="T1" fmla="*/ 0 h 1338"/>
                <a:gd name="T2" fmla="*/ 1338 w 1338"/>
                <a:gd name="T3" fmla="*/ 669 h 1338"/>
                <a:gd name="T4" fmla="*/ 669 w 1338"/>
                <a:gd name="T5" fmla="*/ 1338 h 1338"/>
                <a:gd name="T6" fmla="*/ 0 w 1338"/>
                <a:gd name="T7" fmla="*/ 669 h 1338"/>
                <a:gd name="T8" fmla="*/ 669 w 1338"/>
                <a:gd name="T9" fmla="*/ 0 h 1338"/>
                <a:gd name="T10" fmla="*/ 669 w 1338"/>
                <a:gd name="T11" fmla="*/ 92 h 1338"/>
                <a:gd name="T12" fmla="*/ 1246 w 1338"/>
                <a:gd name="T13" fmla="*/ 669 h 1338"/>
                <a:gd name="T14" fmla="*/ 669 w 1338"/>
                <a:gd name="T15" fmla="*/ 1246 h 1338"/>
                <a:gd name="T16" fmla="*/ 92 w 1338"/>
                <a:gd name="T17" fmla="*/ 669 h 1338"/>
                <a:gd name="T18" fmla="*/ 669 w 1338"/>
                <a:gd name="T19" fmla="*/ 92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8" h="1338">
                  <a:moveTo>
                    <a:pt x="669" y="0"/>
                  </a:moveTo>
                  <a:cubicBezTo>
                    <a:pt x="1039" y="0"/>
                    <a:pt x="1338" y="299"/>
                    <a:pt x="1338" y="669"/>
                  </a:cubicBezTo>
                  <a:cubicBezTo>
                    <a:pt x="1338" y="1039"/>
                    <a:pt x="1039" y="1338"/>
                    <a:pt x="669" y="1338"/>
                  </a:cubicBezTo>
                  <a:cubicBezTo>
                    <a:pt x="299" y="1338"/>
                    <a:pt x="0" y="1039"/>
                    <a:pt x="0" y="669"/>
                  </a:cubicBezTo>
                  <a:cubicBezTo>
                    <a:pt x="0" y="299"/>
                    <a:pt x="299" y="0"/>
                    <a:pt x="669" y="0"/>
                  </a:cubicBezTo>
                  <a:close/>
                  <a:moveTo>
                    <a:pt x="669" y="92"/>
                  </a:moveTo>
                  <a:cubicBezTo>
                    <a:pt x="988" y="92"/>
                    <a:pt x="1246" y="350"/>
                    <a:pt x="1246" y="669"/>
                  </a:cubicBezTo>
                  <a:cubicBezTo>
                    <a:pt x="1246" y="988"/>
                    <a:pt x="988" y="1246"/>
                    <a:pt x="669" y="1246"/>
                  </a:cubicBezTo>
                  <a:cubicBezTo>
                    <a:pt x="350" y="1246"/>
                    <a:pt x="92" y="988"/>
                    <a:pt x="92" y="669"/>
                  </a:cubicBezTo>
                  <a:cubicBezTo>
                    <a:pt x="92" y="350"/>
                    <a:pt x="350" y="92"/>
                    <a:pt x="669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4978029" y="4324350"/>
              <a:ext cx="212725" cy="212725"/>
            </a:xfrm>
            <a:custGeom>
              <a:avLst/>
              <a:gdLst>
                <a:gd name="T0" fmla="*/ 0 w 142"/>
                <a:gd name="T1" fmla="*/ 72 h 142"/>
                <a:gd name="T2" fmla="*/ 0 w 142"/>
                <a:gd name="T3" fmla="*/ 70 h 142"/>
                <a:gd name="T4" fmla="*/ 71 w 142"/>
                <a:gd name="T5" fmla="*/ 0 h 142"/>
                <a:gd name="T6" fmla="*/ 71 w 142"/>
                <a:gd name="T7" fmla="*/ 0 h 142"/>
                <a:gd name="T8" fmla="*/ 142 w 142"/>
                <a:gd name="T9" fmla="*/ 70 h 142"/>
                <a:gd name="T10" fmla="*/ 142 w 142"/>
                <a:gd name="T11" fmla="*/ 72 h 142"/>
                <a:gd name="T12" fmla="*/ 71 w 142"/>
                <a:gd name="T13" fmla="*/ 142 h 142"/>
                <a:gd name="T14" fmla="*/ 71 w 142"/>
                <a:gd name="T15" fmla="*/ 142 h 142"/>
                <a:gd name="T16" fmla="*/ 0 w 142"/>
                <a:gd name="T17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42">
                  <a:moveTo>
                    <a:pt x="0" y="72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110" y="0"/>
                    <a:pt x="142" y="32"/>
                    <a:pt x="142" y="70"/>
                  </a:cubicBezTo>
                  <a:cubicBezTo>
                    <a:pt x="142" y="72"/>
                    <a:pt x="142" y="72"/>
                    <a:pt x="142" y="72"/>
                  </a:cubicBezTo>
                  <a:cubicBezTo>
                    <a:pt x="142" y="110"/>
                    <a:pt x="110" y="142"/>
                    <a:pt x="71" y="142"/>
                  </a:cubicBezTo>
                  <a:cubicBezTo>
                    <a:pt x="71" y="142"/>
                    <a:pt x="71" y="142"/>
                    <a:pt x="71" y="142"/>
                  </a:cubicBezTo>
                  <a:cubicBezTo>
                    <a:pt x="32" y="142"/>
                    <a:pt x="0" y="110"/>
                    <a:pt x="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5395542" y="4324350"/>
              <a:ext cx="211138" cy="212725"/>
            </a:xfrm>
            <a:custGeom>
              <a:avLst/>
              <a:gdLst>
                <a:gd name="T0" fmla="*/ 0 w 141"/>
                <a:gd name="T1" fmla="*/ 72 h 142"/>
                <a:gd name="T2" fmla="*/ 0 w 141"/>
                <a:gd name="T3" fmla="*/ 70 h 142"/>
                <a:gd name="T4" fmla="*/ 70 w 141"/>
                <a:gd name="T5" fmla="*/ 0 h 142"/>
                <a:gd name="T6" fmla="*/ 70 w 141"/>
                <a:gd name="T7" fmla="*/ 0 h 142"/>
                <a:gd name="T8" fmla="*/ 141 w 141"/>
                <a:gd name="T9" fmla="*/ 70 h 142"/>
                <a:gd name="T10" fmla="*/ 141 w 141"/>
                <a:gd name="T11" fmla="*/ 72 h 142"/>
                <a:gd name="T12" fmla="*/ 70 w 141"/>
                <a:gd name="T13" fmla="*/ 142 h 142"/>
                <a:gd name="T14" fmla="*/ 70 w 141"/>
                <a:gd name="T15" fmla="*/ 142 h 142"/>
                <a:gd name="T16" fmla="*/ 0 w 141"/>
                <a:gd name="T17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142">
                  <a:moveTo>
                    <a:pt x="0" y="72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1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09" y="0"/>
                    <a:pt x="141" y="32"/>
                    <a:pt x="141" y="70"/>
                  </a:cubicBezTo>
                  <a:cubicBezTo>
                    <a:pt x="141" y="72"/>
                    <a:pt x="141" y="72"/>
                    <a:pt x="141" y="72"/>
                  </a:cubicBezTo>
                  <a:cubicBezTo>
                    <a:pt x="141" y="110"/>
                    <a:pt x="109" y="142"/>
                    <a:pt x="70" y="142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31" y="142"/>
                    <a:pt x="0" y="110"/>
                    <a:pt x="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Freeform 9"/>
            <p:cNvSpPr/>
            <p:nvPr/>
          </p:nvSpPr>
          <p:spPr bwMode="auto">
            <a:xfrm>
              <a:off x="5809879" y="4324350"/>
              <a:ext cx="211138" cy="212725"/>
            </a:xfrm>
            <a:custGeom>
              <a:avLst/>
              <a:gdLst>
                <a:gd name="T0" fmla="*/ 0 w 141"/>
                <a:gd name="T1" fmla="*/ 72 h 142"/>
                <a:gd name="T2" fmla="*/ 0 w 141"/>
                <a:gd name="T3" fmla="*/ 70 h 142"/>
                <a:gd name="T4" fmla="*/ 70 w 141"/>
                <a:gd name="T5" fmla="*/ 0 h 142"/>
                <a:gd name="T6" fmla="*/ 70 w 141"/>
                <a:gd name="T7" fmla="*/ 0 h 142"/>
                <a:gd name="T8" fmla="*/ 141 w 141"/>
                <a:gd name="T9" fmla="*/ 70 h 142"/>
                <a:gd name="T10" fmla="*/ 141 w 141"/>
                <a:gd name="T11" fmla="*/ 72 h 142"/>
                <a:gd name="T12" fmla="*/ 70 w 141"/>
                <a:gd name="T13" fmla="*/ 142 h 142"/>
                <a:gd name="T14" fmla="*/ 70 w 141"/>
                <a:gd name="T15" fmla="*/ 142 h 142"/>
                <a:gd name="T16" fmla="*/ 0 w 141"/>
                <a:gd name="T17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142">
                  <a:moveTo>
                    <a:pt x="0" y="72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2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09" y="0"/>
                    <a:pt x="141" y="32"/>
                    <a:pt x="141" y="70"/>
                  </a:cubicBezTo>
                  <a:cubicBezTo>
                    <a:pt x="141" y="72"/>
                    <a:pt x="141" y="72"/>
                    <a:pt x="141" y="72"/>
                  </a:cubicBezTo>
                  <a:cubicBezTo>
                    <a:pt x="141" y="110"/>
                    <a:pt x="109" y="142"/>
                    <a:pt x="70" y="142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32" y="142"/>
                    <a:pt x="0" y="110"/>
                    <a:pt x="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#学习推荐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912285" y="1233487"/>
            <a:ext cx="10560049" cy="4680000"/>
          </a:xfrm>
        </p:spPr>
        <p:txBody>
          <a:bodyPr/>
          <a:lstStyle>
            <a:lvl1pPr algn="just">
              <a:defRPr>
                <a:latin typeface="+mn-ea"/>
                <a:ea typeface="+mn-ea"/>
                <a:cs typeface="Arial" panose="020B060402020209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8" name="TextBox 10"/>
          <p:cNvSpPr txBox="1"/>
          <p:nvPr userDrawn="1"/>
        </p:nvSpPr>
        <p:spPr bwMode="auto">
          <a:xfrm>
            <a:off x="1595500" y="408779"/>
            <a:ext cx="5040560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80" tIns="49987" rIns="99980" bIns="49987" rtlCol="0">
            <a:spAutoFit/>
          </a:bodyPr>
          <a:lstStyle/>
          <a:p>
            <a:pPr defTabSz="1001395" eaLnBrk="0" hangingPunct="0"/>
            <a:r>
              <a:rPr lang="zh-CN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anose="020B0604020202090204" pitchFamily="34" charset="0"/>
              </a:rPr>
              <a:t>学习推荐</a:t>
            </a:r>
            <a:endParaRPr lang="zh-CN" altLang="en-US" sz="35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Arial" panose="020B0604020202090204" pitchFamily="34" charset="0"/>
            </a:endParaRPr>
          </a:p>
        </p:txBody>
      </p:sp>
      <p:sp>
        <p:nvSpPr>
          <p:cNvPr id="9" name="Freeform 9"/>
          <p:cNvSpPr/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0" name="Freeform 11"/>
          <p:cNvSpPr/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515380" y="456929"/>
            <a:ext cx="461963" cy="485190"/>
            <a:chOff x="-779463" y="1835151"/>
            <a:chExt cx="1136650" cy="1193799"/>
          </a:xfrm>
          <a:solidFill>
            <a:schemeClr val="bg1"/>
          </a:solidFill>
        </p:grpSpPr>
        <p:sp>
          <p:nvSpPr>
            <p:cNvPr id="12" name="Freeform 6"/>
            <p:cNvSpPr/>
            <p:nvPr/>
          </p:nvSpPr>
          <p:spPr bwMode="auto">
            <a:xfrm>
              <a:off x="-727075" y="2262188"/>
              <a:ext cx="1031875" cy="625475"/>
            </a:xfrm>
            <a:custGeom>
              <a:avLst/>
              <a:gdLst>
                <a:gd name="T0" fmla="*/ 946 w 968"/>
                <a:gd name="T1" fmla="*/ 587 h 587"/>
                <a:gd name="T2" fmla="*/ 22 w 968"/>
                <a:gd name="T3" fmla="*/ 587 h 587"/>
                <a:gd name="T4" fmla="*/ 0 w 968"/>
                <a:gd name="T5" fmla="*/ 565 h 587"/>
                <a:gd name="T6" fmla="*/ 0 w 968"/>
                <a:gd name="T7" fmla="*/ 63 h 587"/>
                <a:gd name="T8" fmla="*/ 62 w 968"/>
                <a:gd name="T9" fmla="*/ 0 h 587"/>
                <a:gd name="T10" fmla="*/ 104 w 968"/>
                <a:gd name="T11" fmla="*/ 0 h 587"/>
                <a:gd name="T12" fmla="*/ 126 w 968"/>
                <a:gd name="T13" fmla="*/ 22 h 587"/>
                <a:gd name="T14" fmla="*/ 104 w 968"/>
                <a:gd name="T15" fmla="*/ 43 h 587"/>
                <a:gd name="T16" fmla="*/ 62 w 968"/>
                <a:gd name="T17" fmla="*/ 43 h 587"/>
                <a:gd name="T18" fmla="*/ 43 w 968"/>
                <a:gd name="T19" fmla="*/ 63 h 587"/>
                <a:gd name="T20" fmla="*/ 43 w 968"/>
                <a:gd name="T21" fmla="*/ 544 h 587"/>
                <a:gd name="T22" fmla="*/ 925 w 968"/>
                <a:gd name="T23" fmla="*/ 544 h 587"/>
                <a:gd name="T24" fmla="*/ 925 w 968"/>
                <a:gd name="T25" fmla="*/ 63 h 587"/>
                <a:gd name="T26" fmla="*/ 906 w 968"/>
                <a:gd name="T27" fmla="*/ 43 h 587"/>
                <a:gd name="T28" fmla="*/ 859 w 968"/>
                <a:gd name="T29" fmla="*/ 43 h 587"/>
                <a:gd name="T30" fmla="*/ 837 w 968"/>
                <a:gd name="T31" fmla="*/ 22 h 587"/>
                <a:gd name="T32" fmla="*/ 859 w 968"/>
                <a:gd name="T33" fmla="*/ 0 h 587"/>
                <a:gd name="T34" fmla="*/ 906 w 968"/>
                <a:gd name="T35" fmla="*/ 0 h 587"/>
                <a:gd name="T36" fmla="*/ 968 w 968"/>
                <a:gd name="T37" fmla="*/ 63 h 587"/>
                <a:gd name="T38" fmla="*/ 968 w 968"/>
                <a:gd name="T39" fmla="*/ 565 h 587"/>
                <a:gd name="T40" fmla="*/ 946 w 968"/>
                <a:gd name="T41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8" h="587">
                  <a:moveTo>
                    <a:pt x="946" y="587"/>
                  </a:moveTo>
                  <a:cubicBezTo>
                    <a:pt x="22" y="587"/>
                    <a:pt x="22" y="587"/>
                    <a:pt x="22" y="587"/>
                  </a:cubicBezTo>
                  <a:cubicBezTo>
                    <a:pt x="10" y="587"/>
                    <a:pt x="0" y="577"/>
                    <a:pt x="0" y="565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6" y="0"/>
                    <a:pt x="126" y="10"/>
                    <a:pt x="126" y="22"/>
                  </a:cubicBezTo>
                  <a:cubicBezTo>
                    <a:pt x="126" y="34"/>
                    <a:pt x="116" y="43"/>
                    <a:pt x="104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2" y="43"/>
                    <a:pt x="43" y="52"/>
                    <a:pt x="43" y="63"/>
                  </a:cubicBezTo>
                  <a:cubicBezTo>
                    <a:pt x="43" y="544"/>
                    <a:pt x="43" y="544"/>
                    <a:pt x="43" y="544"/>
                  </a:cubicBezTo>
                  <a:cubicBezTo>
                    <a:pt x="925" y="544"/>
                    <a:pt x="925" y="544"/>
                    <a:pt x="925" y="544"/>
                  </a:cubicBezTo>
                  <a:cubicBezTo>
                    <a:pt x="925" y="63"/>
                    <a:pt x="925" y="63"/>
                    <a:pt x="925" y="63"/>
                  </a:cubicBezTo>
                  <a:cubicBezTo>
                    <a:pt x="925" y="52"/>
                    <a:pt x="916" y="43"/>
                    <a:pt x="906" y="43"/>
                  </a:cubicBezTo>
                  <a:cubicBezTo>
                    <a:pt x="859" y="43"/>
                    <a:pt x="859" y="43"/>
                    <a:pt x="859" y="43"/>
                  </a:cubicBezTo>
                  <a:cubicBezTo>
                    <a:pt x="847" y="43"/>
                    <a:pt x="837" y="34"/>
                    <a:pt x="837" y="22"/>
                  </a:cubicBezTo>
                  <a:cubicBezTo>
                    <a:pt x="837" y="10"/>
                    <a:pt x="847" y="0"/>
                    <a:pt x="859" y="0"/>
                  </a:cubicBezTo>
                  <a:cubicBezTo>
                    <a:pt x="906" y="0"/>
                    <a:pt x="906" y="0"/>
                    <a:pt x="906" y="0"/>
                  </a:cubicBezTo>
                  <a:cubicBezTo>
                    <a:pt x="940" y="0"/>
                    <a:pt x="968" y="28"/>
                    <a:pt x="968" y="63"/>
                  </a:cubicBezTo>
                  <a:cubicBezTo>
                    <a:pt x="968" y="565"/>
                    <a:pt x="968" y="565"/>
                    <a:pt x="968" y="565"/>
                  </a:cubicBezTo>
                  <a:cubicBezTo>
                    <a:pt x="968" y="577"/>
                    <a:pt x="958" y="587"/>
                    <a:pt x="946" y="5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-779463" y="2841625"/>
              <a:ext cx="1136650" cy="187325"/>
            </a:xfrm>
            <a:custGeom>
              <a:avLst/>
              <a:gdLst>
                <a:gd name="T0" fmla="*/ 1024 w 1066"/>
                <a:gd name="T1" fmla="*/ 176 h 176"/>
                <a:gd name="T2" fmla="*/ 42 w 1066"/>
                <a:gd name="T3" fmla="*/ 176 h 176"/>
                <a:gd name="T4" fmla="*/ 0 w 1066"/>
                <a:gd name="T5" fmla="*/ 134 h 176"/>
                <a:gd name="T6" fmla="*/ 0 w 1066"/>
                <a:gd name="T7" fmla="*/ 42 h 176"/>
                <a:gd name="T8" fmla="*/ 42 w 1066"/>
                <a:gd name="T9" fmla="*/ 0 h 176"/>
                <a:gd name="T10" fmla="*/ 1024 w 1066"/>
                <a:gd name="T11" fmla="*/ 0 h 176"/>
                <a:gd name="T12" fmla="*/ 1066 w 1066"/>
                <a:gd name="T13" fmla="*/ 42 h 176"/>
                <a:gd name="T14" fmla="*/ 1066 w 1066"/>
                <a:gd name="T15" fmla="*/ 134 h 176"/>
                <a:gd name="T16" fmla="*/ 1024 w 1066"/>
                <a:gd name="T17" fmla="*/ 176 h 176"/>
                <a:gd name="T18" fmla="*/ 1023 w 1066"/>
                <a:gd name="T19" fmla="*/ 42 h 176"/>
                <a:gd name="T20" fmla="*/ 42 w 1066"/>
                <a:gd name="T21" fmla="*/ 43 h 176"/>
                <a:gd name="T22" fmla="*/ 43 w 1066"/>
                <a:gd name="T23" fmla="*/ 134 h 176"/>
                <a:gd name="T24" fmla="*/ 1023 w 1066"/>
                <a:gd name="T25" fmla="*/ 133 h 176"/>
                <a:gd name="T26" fmla="*/ 1023 w 1066"/>
                <a:gd name="T27" fmla="*/ 4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6" h="176">
                  <a:moveTo>
                    <a:pt x="1024" y="176"/>
                  </a:moveTo>
                  <a:cubicBezTo>
                    <a:pt x="42" y="176"/>
                    <a:pt x="42" y="176"/>
                    <a:pt x="42" y="176"/>
                  </a:cubicBezTo>
                  <a:cubicBezTo>
                    <a:pt x="19" y="176"/>
                    <a:pt x="0" y="157"/>
                    <a:pt x="0" y="13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8"/>
                    <a:pt x="19" y="0"/>
                    <a:pt x="42" y="0"/>
                  </a:cubicBezTo>
                  <a:cubicBezTo>
                    <a:pt x="1024" y="0"/>
                    <a:pt x="1024" y="0"/>
                    <a:pt x="1024" y="0"/>
                  </a:cubicBezTo>
                  <a:cubicBezTo>
                    <a:pt x="1047" y="0"/>
                    <a:pt x="1066" y="18"/>
                    <a:pt x="1066" y="42"/>
                  </a:cubicBezTo>
                  <a:cubicBezTo>
                    <a:pt x="1066" y="134"/>
                    <a:pt x="1066" y="134"/>
                    <a:pt x="1066" y="134"/>
                  </a:cubicBezTo>
                  <a:cubicBezTo>
                    <a:pt x="1066" y="157"/>
                    <a:pt x="1047" y="176"/>
                    <a:pt x="1024" y="176"/>
                  </a:cubicBezTo>
                  <a:close/>
                  <a:moveTo>
                    <a:pt x="1023" y="42"/>
                  </a:moveTo>
                  <a:cubicBezTo>
                    <a:pt x="42" y="43"/>
                    <a:pt x="42" y="43"/>
                    <a:pt x="42" y="43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1023" y="133"/>
                    <a:pt x="1023" y="133"/>
                    <a:pt x="1023" y="133"/>
                  </a:cubicBezTo>
                  <a:lnTo>
                    <a:pt x="1023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-303213" y="2911475"/>
              <a:ext cx="184150" cy="46037"/>
            </a:xfrm>
            <a:custGeom>
              <a:avLst/>
              <a:gdLst>
                <a:gd name="T0" fmla="*/ 151 w 172"/>
                <a:gd name="T1" fmla="*/ 43 h 43"/>
                <a:gd name="T2" fmla="*/ 21 w 172"/>
                <a:gd name="T3" fmla="*/ 43 h 43"/>
                <a:gd name="T4" fmla="*/ 0 w 172"/>
                <a:gd name="T5" fmla="*/ 22 h 43"/>
                <a:gd name="T6" fmla="*/ 21 w 172"/>
                <a:gd name="T7" fmla="*/ 0 h 43"/>
                <a:gd name="T8" fmla="*/ 151 w 172"/>
                <a:gd name="T9" fmla="*/ 0 h 43"/>
                <a:gd name="T10" fmla="*/ 172 w 172"/>
                <a:gd name="T11" fmla="*/ 22 h 43"/>
                <a:gd name="T12" fmla="*/ 151 w 172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43">
                  <a:moveTo>
                    <a:pt x="151" y="43"/>
                  </a:moveTo>
                  <a:cubicBezTo>
                    <a:pt x="21" y="43"/>
                    <a:pt x="21" y="43"/>
                    <a:pt x="21" y="43"/>
                  </a:cubicBezTo>
                  <a:cubicBezTo>
                    <a:pt x="10" y="43"/>
                    <a:pt x="0" y="34"/>
                    <a:pt x="0" y="22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62" y="0"/>
                    <a:pt x="172" y="10"/>
                    <a:pt x="172" y="22"/>
                  </a:cubicBezTo>
                  <a:cubicBezTo>
                    <a:pt x="172" y="34"/>
                    <a:pt x="162" y="43"/>
                    <a:pt x="15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-568325" y="1835151"/>
              <a:ext cx="712788" cy="852487"/>
            </a:xfrm>
            <a:custGeom>
              <a:avLst/>
              <a:gdLst>
                <a:gd name="T0" fmla="*/ 335 w 668"/>
                <a:gd name="T1" fmla="*/ 800 h 800"/>
                <a:gd name="T2" fmla="*/ 316 w 668"/>
                <a:gd name="T3" fmla="*/ 789 h 800"/>
                <a:gd name="T4" fmla="*/ 246 w 668"/>
                <a:gd name="T5" fmla="*/ 662 h 800"/>
                <a:gd name="T6" fmla="*/ 57 w 668"/>
                <a:gd name="T7" fmla="*/ 508 h 800"/>
                <a:gd name="T8" fmla="*/ 49 w 668"/>
                <a:gd name="T9" fmla="*/ 492 h 800"/>
                <a:gd name="T10" fmla="*/ 84 w 668"/>
                <a:gd name="T11" fmla="*/ 168 h 800"/>
                <a:gd name="T12" fmla="*/ 202 w 668"/>
                <a:gd name="T13" fmla="*/ 73 h 800"/>
                <a:gd name="T14" fmla="*/ 621 w 668"/>
                <a:gd name="T15" fmla="*/ 226 h 800"/>
                <a:gd name="T16" fmla="*/ 621 w 668"/>
                <a:gd name="T17" fmla="*/ 226 h 800"/>
                <a:gd name="T18" fmla="*/ 594 w 668"/>
                <a:gd name="T19" fmla="*/ 538 h 800"/>
                <a:gd name="T20" fmla="*/ 468 w 668"/>
                <a:gd name="T21" fmla="*/ 645 h 800"/>
                <a:gd name="T22" fmla="*/ 412 w 668"/>
                <a:gd name="T23" fmla="*/ 665 h 800"/>
                <a:gd name="T24" fmla="*/ 355 w 668"/>
                <a:gd name="T25" fmla="*/ 787 h 800"/>
                <a:gd name="T26" fmla="*/ 336 w 668"/>
                <a:gd name="T27" fmla="*/ 800 h 800"/>
                <a:gd name="T28" fmla="*/ 335 w 668"/>
                <a:gd name="T29" fmla="*/ 800 h 800"/>
                <a:gd name="T30" fmla="*/ 334 w 668"/>
                <a:gd name="T31" fmla="*/ 87 h 800"/>
                <a:gd name="T32" fmla="*/ 220 w 668"/>
                <a:gd name="T33" fmla="*/ 112 h 800"/>
                <a:gd name="T34" fmla="*/ 119 w 668"/>
                <a:gd name="T35" fmla="*/ 194 h 800"/>
                <a:gd name="T36" fmla="*/ 88 w 668"/>
                <a:gd name="T37" fmla="*/ 474 h 800"/>
                <a:gd name="T38" fmla="*/ 95 w 668"/>
                <a:gd name="T39" fmla="*/ 487 h 800"/>
                <a:gd name="T40" fmla="*/ 266 w 668"/>
                <a:gd name="T41" fmla="*/ 622 h 800"/>
                <a:gd name="T42" fmla="*/ 280 w 668"/>
                <a:gd name="T43" fmla="*/ 633 h 800"/>
                <a:gd name="T44" fmla="*/ 333 w 668"/>
                <a:gd name="T45" fmla="*/ 731 h 800"/>
                <a:gd name="T46" fmla="*/ 377 w 668"/>
                <a:gd name="T47" fmla="*/ 637 h 800"/>
                <a:gd name="T48" fmla="*/ 392 w 668"/>
                <a:gd name="T49" fmla="*/ 625 h 800"/>
                <a:gd name="T50" fmla="*/ 450 w 668"/>
                <a:gd name="T51" fmla="*/ 606 h 800"/>
                <a:gd name="T52" fmla="*/ 559 w 668"/>
                <a:gd name="T53" fmla="*/ 514 h 800"/>
                <a:gd name="T54" fmla="*/ 582 w 668"/>
                <a:gd name="T55" fmla="*/ 244 h 800"/>
                <a:gd name="T56" fmla="*/ 582 w 668"/>
                <a:gd name="T57" fmla="*/ 244 h 800"/>
                <a:gd name="T58" fmla="*/ 334 w 668"/>
                <a:gd name="T59" fmla="*/ 87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68" h="800">
                  <a:moveTo>
                    <a:pt x="335" y="800"/>
                  </a:moveTo>
                  <a:cubicBezTo>
                    <a:pt x="327" y="800"/>
                    <a:pt x="320" y="796"/>
                    <a:pt x="316" y="789"/>
                  </a:cubicBezTo>
                  <a:cubicBezTo>
                    <a:pt x="246" y="662"/>
                    <a:pt x="246" y="662"/>
                    <a:pt x="246" y="662"/>
                  </a:cubicBezTo>
                  <a:cubicBezTo>
                    <a:pt x="165" y="638"/>
                    <a:pt x="97" y="582"/>
                    <a:pt x="57" y="508"/>
                  </a:cubicBezTo>
                  <a:cubicBezTo>
                    <a:pt x="54" y="502"/>
                    <a:pt x="52" y="497"/>
                    <a:pt x="49" y="492"/>
                  </a:cubicBezTo>
                  <a:cubicBezTo>
                    <a:pt x="0" y="385"/>
                    <a:pt x="13" y="261"/>
                    <a:pt x="84" y="168"/>
                  </a:cubicBezTo>
                  <a:cubicBezTo>
                    <a:pt x="115" y="127"/>
                    <a:pt x="155" y="95"/>
                    <a:pt x="202" y="73"/>
                  </a:cubicBezTo>
                  <a:cubicBezTo>
                    <a:pt x="360" y="0"/>
                    <a:pt x="548" y="69"/>
                    <a:pt x="621" y="226"/>
                  </a:cubicBezTo>
                  <a:cubicBezTo>
                    <a:pt x="621" y="226"/>
                    <a:pt x="621" y="226"/>
                    <a:pt x="621" y="226"/>
                  </a:cubicBezTo>
                  <a:cubicBezTo>
                    <a:pt x="668" y="327"/>
                    <a:pt x="658" y="447"/>
                    <a:pt x="594" y="538"/>
                  </a:cubicBezTo>
                  <a:cubicBezTo>
                    <a:pt x="563" y="584"/>
                    <a:pt x="519" y="621"/>
                    <a:pt x="468" y="645"/>
                  </a:cubicBezTo>
                  <a:cubicBezTo>
                    <a:pt x="450" y="653"/>
                    <a:pt x="431" y="660"/>
                    <a:pt x="412" y="665"/>
                  </a:cubicBezTo>
                  <a:cubicBezTo>
                    <a:pt x="355" y="787"/>
                    <a:pt x="355" y="787"/>
                    <a:pt x="355" y="787"/>
                  </a:cubicBezTo>
                  <a:cubicBezTo>
                    <a:pt x="351" y="795"/>
                    <a:pt x="344" y="800"/>
                    <a:pt x="336" y="800"/>
                  </a:cubicBezTo>
                  <a:cubicBezTo>
                    <a:pt x="335" y="800"/>
                    <a:pt x="335" y="800"/>
                    <a:pt x="335" y="800"/>
                  </a:cubicBezTo>
                  <a:close/>
                  <a:moveTo>
                    <a:pt x="334" y="87"/>
                  </a:moveTo>
                  <a:cubicBezTo>
                    <a:pt x="296" y="87"/>
                    <a:pt x="257" y="95"/>
                    <a:pt x="220" y="112"/>
                  </a:cubicBezTo>
                  <a:cubicBezTo>
                    <a:pt x="180" y="131"/>
                    <a:pt x="145" y="159"/>
                    <a:pt x="119" y="194"/>
                  </a:cubicBezTo>
                  <a:cubicBezTo>
                    <a:pt x="57" y="275"/>
                    <a:pt x="45" y="382"/>
                    <a:pt x="88" y="474"/>
                  </a:cubicBezTo>
                  <a:cubicBezTo>
                    <a:pt x="90" y="478"/>
                    <a:pt x="92" y="483"/>
                    <a:pt x="95" y="487"/>
                  </a:cubicBezTo>
                  <a:cubicBezTo>
                    <a:pt x="130" y="554"/>
                    <a:pt x="193" y="603"/>
                    <a:pt x="266" y="622"/>
                  </a:cubicBezTo>
                  <a:cubicBezTo>
                    <a:pt x="272" y="624"/>
                    <a:pt x="277" y="628"/>
                    <a:pt x="280" y="633"/>
                  </a:cubicBezTo>
                  <a:cubicBezTo>
                    <a:pt x="333" y="731"/>
                    <a:pt x="333" y="731"/>
                    <a:pt x="333" y="731"/>
                  </a:cubicBezTo>
                  <a:cubicBezTo>
                    <a:pt x="377" y="637"/>
                    <a:pt x="377" y="637"/>
                    <a:pt x="377" y="637"/>
                  </a:cubicBezTo>
                  <a:cubicBezTo>
                    <a:pt x="380" y="631"/>
                    <a:pt x="386" y="626"/>
                    <a:pt x="392" y="625"/>
                  </a:cubicBezTo>
                  <a:cubicBezTo>
                    <a:pt x="413" y="621"/>
                    <a:pt x="432" y="614"/>
                    <a:pt x="450" y="606"/>
                  </a:cubicBezTo>
                  <a:cubicBezTo>
                    <a:pt x="494" y="585"/>
                    <a:pt x="532" y="554"/>
                    <a:pt x="559" y="514"/>
                  </a:cubicBezTo>
                  <a:cubicBezTo>
                    <a:pt x="613" y="435"/>
                    <a:pt x="622" y="331"/>
                    <a:pt x="582" y="244"/>
                  </a:cubicBezTo>
                  <a:cubicBezTo>
                    <a:pt x="582" y="244"/>
                    <a:pt x="582" y="244"/>
                    <a:pt x="582" y="244"/>
                  </a:cubicBezTo>
                  <a:cubicBezTo>
                    <a:pt x="536" y="145"/>
                    <a:pt x="437" y="87"/>
                    <a:pt x="334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Freeform 10"/>
            <p:cNvSpPr>
              <a:spLocks noEditPoints="1"/>
            </p:cNvSpPr>
            <p:nvPr/>
          </p:nvSpPr>
          <p:spPr bwMode="auto">
            <a:xfrm>
              <a:off x="-354013" y="2181225"/>
              <a:ext cx="280988" cy="187325"/>
            </a:xfrm>
            <a:custGeom>
              <a:avLst/>
              <a:gdLst>
                <a:gd name="T0" fmla="*/ 140 w 263"/>
                <a:gd name="T1" fmla="*/ 177 h 177"/>
                <a:gd name="T2" fmla="*/ 130 w 263"/>
                <a:gd name="T3" fmla="*/ 177 h 177"/>
                <a:gd name="T4" fmla="*/ 2 w 263"/>
                <a:gd name="T5" fmla="*/ 115 h 177"/>
                <a:gd name="T6" fmla="*/ 3 w 263"/>
                <a:gd name="T7" fmla="*/ 21 h 177"/>
                <a:gd name="T8" fmla="*/ 25 w 263"/>
                <a:gd name="T9" fmla="*/ 0 h 177"/>
                <a:gd name="T10" fmla="*/ 46 w 263"/>
                <a:gd name="T11" fmla="*/ 21 h 177"/>
                <a:gd name="T12" fmla="*/ 45 w 263"/>
                <a:gd name="T13" fmla="*/ 113 h 177"/>
                <a:gd name="T14" fmla="*/ 131 w 263"/>
                <a:gd name="T15" fmla="*/ 134 h 177"/>
                <a:gd name="T16" fmla="*/ 218 w 263"/>
                <a:gd name="T17" fmla="*/ 119 h 177"/>
                <a:gd name="T18" fmla="*/ 220 w 263"/>
                <a:gd name="T19" fmla="*/ 27 h 177"/>
                <a:gd name="T20" fmla="*/ 242 w 263"/>
                <a:gd name="T21" fmla="*/ 6 h 177"/>
                <a:gd name="T22" fmla="*/ 263 w 263"/>
                <a:gd name="T23" fmla="*/ 28 h 177"/>
                <a:gd name="T24" fmla="*/ 261 w 263"/>
                <a:gd name="T25" fmla="*/ 122 h 177"/>
                <a:gd name="T26" fmla="*/ 214 w 263"/>
                <a:gd name="T27" fmla="*/ 168 h 177"/>
                <a:gd name="T28" fmla="*/ 140 w 263"/>
                <a:gd name="T29" fmla="*/ 177 h 177"/>
                <a:gd name="T30" fmla="*/ 45 w 263"/>
                <a:gd name="T31" fmla="*/ 116 h 177"/>
                <a:gd name="T32" fmla="*/ 45 w 263"/>
                <a:gd name="T33" fmla="*/ 116 h 177"/>
                <a:gd name="T34" fmla="*/ 45 w 263"/>
                <a:gd name="T35" fmla="*/ 11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3" h="177">
                  <a:moveTo>
                    <a:pt x="140" y="177"/>
                  </a:moveTo>
                  <a:cubicBezTo>
                    <a:pt x="137" y="177"/>
                    <a:pt x="133" y="177"/>
                    <a:pt x="130" y="177"/>
                  </a:cubicBezTo>
                  <a:cubicBezTo>
                    <a:pt x="65" y="175"/>
                    <a:pt x="0" y="155"/>
                    <a:pt x="2" y="115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9"/>
                    <a:pt x="14" y="0"/>
                    <a:pt x="25" y="0"/>
                  </a:cubicBezTo>
                  <a:cubicBezTo>
                    <a:pt x="37" y="0"/>
                    <a:pt x="47" y="10"/>
                    <a:pt x="46" y="21"/>
                  </a:cubicBezTo>
                  <a:cubicBezTo>
                    <a:pt x="45" y="113"/>
                    <a:pt x="45" y="113"/>
                    <a:pt x="45" y="113"/>
                  </a:cubicBezTo>
                  <a:cubicBezTo>
                    <a:pt x="51" y="120"/>
                    <a:pt x="82" y="133"/>
                    <a:pt x="131" y="134"/>
                  </a:cubicBezTo>
                  <a:cubicBezTo>
                    <a:pt x="180" y="136"/>
                    <a:pt x="211" y="125"/>
                    <a:pt x="218" y="119"/>
                  </a:cubicBezTo>
                  <a:cubicBezTo>
                    <a:pt x="220" y="27"/>
                    <a:pt x="220" y="27"/>
                    <a:pt x="220" y="27"/>
                  </a:cubicBezTo>
                  <a:cubicBezTo>
                    <a:pt x="220" y="15"/>
                    <a:pt x="231" y="5"/>
                    <a:pt x="242" y="6"/>
                  </a:cubicBezTo>
                  <a:cubicBezTo>
                    <a:pt x="254" y="6"/>
                    <a:pt x="263" y="16"/>
                    <a:pt x="263" y="28"/>
                  </a:cubicBezTo>
                  <a:cubicBezTo>
                    <a:pt x="261" y="122"/>
                    <a:pt x="261" y="122"/>
                    <a:pt x="261" y="122"/>
                  </a:cubicBezTo>
                  <a:cubicBezTo>
                    <a:pt x="261" y="136"/>
                    <a:pt x="252" y="156"/>
                    <a:pt x="214" y="168"/>
                  </a:cubicBezTo>
                  <a:cubicBezTo>
                    <a:pt x="193" y="174"/>
                    <a:pt x="167" y="177"/>
                    <a:pt x="140" y="177"/>
                  </a:cubicBezTo>
                  <a:close/>
                  <a:moveTo>
                    <a:pt x="45" y="116"/>
                  </a:moveTo>
                  <a:cubicBezTo>
                    <a:pt x="45" y="116"/>
                    <a:pt x="45" y="116"/>
                    <a:pt x="45" y="116"/>
                  </a:cubicBezTo>
                  <a:cubicBezTo>
                    <a:pt x="45" y="116"/>
                    <a:pt x="45" y="116"/>
                    <a:pt x="45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-420688" y="2066925"/>
              <a:ext cx="419100" cy="209550"/>
            </a:xfrm>
            <a:custGeom>
              <a:avLst/>
              <a:gdLst>
                <a:gd name="T0" fmla="*/ 195 w 394"/>
                <a:gd name="T1" fmla="*/ 197 h 197"/>
                <a:gd name="T2" fmla="*/ 186 w 394"/>
                <a:gd name="T3" fmla="*/ 195 h 197"/>
                <a:gd name="T4" fmla="*/ 13 w 394"/>
                <a:gd name="T5" fmla="*/ 117 h 197"/>
                <a:gd name="T6" fmla="*/ 0 w 394"/>
                <a:gd name="T7" fmla="*/ 97 h 197"/>
                <a:gd name="T8" fmla="*/ 14 w 394"/>
                <a:gd name="T9" fmla="*/ 77 h 197"/>
                <a:gd name="T10" fmla="*/ 191 w 394"/>
                <a:gd name="T11" fmla="*/ 2 h 197"/>
                <a:gd name="T12" fmla="*/ 209 w 394"/>
                <a:gd name="T13" fmla="*/ 3 h 197"/>
                <a:gd name="T14" fmla="*/ 382 w 394"/>
                <a:gd name="T15" fmla="*/ 88 h 197"/>
                <a:gd name="T16" fmla="*/ 394 w 394"/>
                <a:gd name="T17" fmla="*/ 108 h 197"/>
                <a:gd name="T18" fmla="*/ 380 w 394"/>
                <a:gd name="T19" fmla="*/ 128 h 197"/>
                <a:gd name="T20" fmla="*/ 203 w 394"/>
                <a:gd name="T21" fmla="*/ 195 h 197"/>
                <a:gd name="T22" fmla="*/ 195 w 394"/>
                <a:gd name="T23" fmla="*/ 197 h 197"/>
                <a:gd name="T24" fmla="*/ 76 w 394"/>
                <a:gd name="T25" fmla="*/ 98 h 197"/>
                <a:gd name="T26" fmla="*/ 196 w 394"/>
                <a:gd name="T27" fmla="*/ 152 h 197"/>
                <a:gd name="T28" fmla="*/ 318 w 394"/>
                <a:gd name="T29" fmla="*/ 105 h 197"/>
                <a:gd name="T30" fmla="*/ 199 w 394"/>
                <a:gd name="T31" fmla="*/ 46 h 197"/>
                <a:gd name="T32" fmla="*/ 76 w 394"/>
                <a:gd name="T33" fmla="*/ 9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4" h="197">
                  <a:moveTo>
                    <a:pt x="195" y="197"/>
                  </a:moveTo>
                  <a:cubicBezTo>
                    <a:pt x="192" y="197"/>
                    <a:pt x="189" y="196"/>
                    <a:pt x="186" y="195"/>
                  </a:cubicBezTo>
                  <a:cubicBezTo>
                    <a:pt x="13" y="117"/>
                    <a:pt x="13" y="117"/>
                    <a:pt x="13" y="117"/>
                  </a:cubicBezTo>
                  <a:cubicBezTo>
                    <a:pt x="5" y="113"/>
                    <a:pt x="0" y="105"/>
                    <a:pt x="0" y="97"/>
                  </a:cubicBezTo>
                  <a:cubicBezTo>
                    <a:pt x="1" y="88"/>
                    <a:pt x="6" y="80"/>
                    <a:pt x="14" y="77"/>
                  </a:cubicBezTo>
                  <a:cubicBezTo>
                    <a:pt x="191" y="2"/>
                    <a:pt x="191" y="2"/>
                    <a:pt x="191" y="2"/>
                  </a:cubicBezTo>
                  <a:cubicBezTo>
                    <a:pt x="197" y="0"/>
                    <a:pt x="203" y="0"/>
                    <a:pt x="209" y="3"/>
                  </a:cubicBezTo>
                  <a:cubicBezTo>
                    <a:pt x="382" y="88"/>
                    <a:pt x="382" y="88"/>
                    <a:pt x="382" y="88"/>
                  </a:cubicBezTo>
                  <a:cubicBezTo>
                    <a:pt x="389" y="92"/>
                    <a:pt x="394" y="100"/>
                    <a:pt x="394" y="108"/>
                  </a:cubicBezTo>
                  <a:cubicBezTo>
                    <a:pt x="393" y="117"/>
                    <a:pt x="388" y="124"/>
                    <a:pt x="380" y="128"/>
                  </a:cubicBezTo>
                  <a:cubicBezTo>
                    <a:pt x="203" y="195"/>
                    <a:pt x="203" y="195"/>
                    <a:pt x="203" y="195"/>
                  </a:cubicBezTo>
                  <a:cubicBezTo>
                    <a:pt x="200" y="196"/>
                    <a:pt x="197" y="197"/>
                    <a:pt x="195" y="197"/>
                  </a:cubicBezTo>
                  <a:close/>
                  <a:moveTo>
                    <a:pt x="76" y="98"/>
                  </a:moveTo>
                  <a:cubicBezTo>
                    <a:pt x="196" y="152"/>
                    <a:pt x="196" y="152"/>
                    <a:pt x="196" y="152"/>
                  </a:cubicBezTo>
                  <a:cubicBezTo>
                    <a:pt x="318" y="105"/>
                    <a:pt x="318" y="105"/>
                    <a:pt x="318" y="105"/>
                  </a:cubicBezTo>
                  <a:cubicBezTo>
                    <a:pt x="199" y="46"/>
                    <a:pt x="199" y="46"/>
                    <a:pt x="199" y="46"/>
                  </a:cubicBezTo>
                  <a:lnTo>
                    <a:pt x="76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5#谢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201207257配图\培训\shutterstock_242224906.jpg"/>
          <p:cNvPicPr>
            <a:picLocks noChangeAspect="1" noChangeArrowheads="1"/>
          </p:cNvPicPr>
          <p:nvPr userDrawn="1"/>
        </p:nvPicPr>
        <p:blipFill rotWithShape="1">
          <a:blip r:embed="rId2" cstate="email"/>
          <a:srcRect t="17896" b="10658"/>
          <a:stretch>
            <a:fillRect/>
          </a:stretch>
        </p:blipFill>
        <p:spPr bwMode="auto">
          <a:xfrm>
            <a:off x="0" y="0"/>
            <a:ext cx="121936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 userDrawn="1"/>
        </p:nvSpPr>
        <p:spPr bwMode="auto">
          <a:xfrm>
            <a:off x="1664" y="0"/>
            <a:ext cx="12192000" cy="6858000"/>
          </a:xfrm>
          <a:prstGeom prst="rect">
            <a:avLst/>
          </a:prstGeom>
          <a:solidFill>
            <a:srgbClr val="003C78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4234241" y="2642208"/>
            <a:ext cx="3971726" cy="1573584"/>
            <a:chOff x="4826327" y="2503488"/>
            <a:chExt cx="3971726" cy="1573584"/>
          </a:xfrm>
        </p:grpSpPr>
        <p:sp>
          <p:nvSpPr>
            <p:cNvPr id="5" name="Text Box 9"/>
            <p:cNvSpPr txBox="1">
              <a:spLocks noChangeArrowheads="1"/>
            </p:cNvSpPr>
            <p:nvPr/>
          </p:nvSpPr>
          <p:spPr bwMode="auto">
            <a:xfrm>
              <a:off x="4826327" y="3443951"/>
              <a:ext cx="3971726" cy="6331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78358" tIns="39179" rIns="78358" bIns="39179">
              <a:spAutoFit/>
            </a:bodyPr>
            <a:lstStyle/>
            <a:p>
              <a:pPr defTabSz="784225" eaLnBrk="0" hangingPunct="0">
                <a:buSzPct val="100000"/>
                <a:defRPr/>
              </a:pPr>
              <a:r>
                <a:rPr lang="zh-CN" altLang="zh-CN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  <a:cs typeface="Arial" panose="020B0604020202090204" pitchFamily="34" charset="0"/>
                  <a:sym typeface="FrutigerNext LT Regular" pitchFamily="34" charset="0"/>
                </a:rPr>
                <a:t>www.huawei.com</a:t>
              </a:r>
              <a:endParaRPr lang="zh-CN" altLang="zh-C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Arial" panose="020B0604020202090204" pitchFamily="34" charset="0"/>
                <a:sym typeface="FrutigerNext LT Regular" pitchFamily="34" charset="0"/>
              </a:endParaRPr>
            </a:p>
          </p:txBody>
        </p:sp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5820286" y="2503488"/>
              <a:ext cx="1735601" cy="9101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78358" tIns="39179" rIns="78358" bIns="39179">
              <a:spAutoFit/>
            </a:bodyPr>
            <a:lstStyle/>
            <a:p>
              <a:pPr defTabSz="784225" eaLnBrk="0" fontAlgn="base" hangingPunct="0">
                <a:buSzPct val="100000"/>
                <a:defRPr/>
              </a:pPr>
              <a:r>
                <a:rPr lang="zh-CN" altLang="en-US" sz="5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  <a:sym typeface="FrutigerNext LT Regular" pitchFamily="34" charset="0"/>
                </a:rPr>
                <a:t>谢 谢</a:t>
              </a:r>
              <a:endParaRPr lang="zh-CN" altLang="zh-CN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sym typeface="FrutigerNext LT Regular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#总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84"/>
            <a:ext cx="12192000" cy="710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1031295" y="4957156"/>
            <a:ext cx="10441567" cy="831600"/>
          </a:xfrm>
          <a:ln algn="ctr"/>
        </p:spPr>
        <p:txBody>
          <a:bodyPr lIns="87802" tIns="43901" rIns="87802" bIns="43901"/>
          <a:lstStyle>
            <a:lvl1pPr algn="l" defTabSz="801370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300" b="1" kern="1200" dirty="0">
                <a:solidFill>
                  <a:srgbClr val="0070C0"/>
                </a:solidFill>
                <a:latin typeface="+mn-ea"/>
                <a:ea typeface="+mn-ea"/>
                <a:cs typeface="Arial" panose="020B0604020202090204" pitchFamily="34" charset="0"/>
              </a:defRPr>
            </a:lvl1pPr>
          </a:lstStyle>
          <a:p>
            <a:r>
              <a:rPr lang="zh-CN" altLang="en-US" dirty="0"/>
              <a:t>单击此处编辑母版标题</a:t>
            </a:r>
            <a:r>
              <a:rPr lang="zh-CN" altLang="en-US" dirty="0" smtClean="0"/>
              <a:t>样式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0"/>
          </p:nvPr>
        </p:nvSpPr>
        <p:spPr>
          <a:xfrm>
            <a:off x="1031295" y="5816120"/>
            <a:ext cx="6912000" cy="493200"/>
          </a:xfrm>
        </p:spPr>
        <p:txBody>
          <a:bodyPr/>
          <a:lstStyle>
            <a:lvl1pPr marL="0" indent="0" algn="l" defTabSz="801370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zh-CN" altLang="en-US" sz="2000" kern="1200" dirty="0" smtClean="0">
                <a:solidFill>
                  <a:srgbClr val="0070C0"/>
                </a:solidFill>
                <a:latin typeface="+mn-ea"/>
                <a:ea typeface="+mn-ea"/>
                <a:cs typeface="Arial" panose="020B0604020202090204" pitchFamily="34" charset="0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7" name="Rectangle 54"/>
          <p:cNvSpPr>
            <a:spLocks noChangeArrowheads="1"/>
          </p:cNvSpPr>
          <p:nvPr userDrawn="1"/>
        </p:nvSpPr>
        <p:spPr bwMode="auto">
          <a:xfrm>
            <a:off x="947428" y="6500581"/>
            <a:ext cx="2604743" cy="26555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80101" tIns="40052" rIns="80101" bIns="40052">
            <a:spAutoFit/>
          </a:bodyPr>
          <a:lstStyle/>
          <a:p>
            <a:pPr defTabSz="801370" eaLnBrk="0" fontAlgn="base" hangingPunct="0">
              <a:defRPr/>
            </a:pPr>
            <a:r>
              <a:rPr lang="zh-CN" altLang="en-US" sz="1200" baseline="0" dirty="0">
                <a:latin typeface="+mn-ea"/>
                <a:ea typeface="+mn-ea"/>
                <a:cs typeface="Arial" panose="020B0604020202090204" pitchFamily="34" charset="0"/>
              </a:rPr>
              <a:t>版权所有</a:t>
            </a:r>
            <a:r>
              <a:rPr lang="en-US" altLang="zh-CN" sz="1200" baseline="0">
                <a:latin typeface="+mn-ea"/>
                <a:ea typeface="+mn-ea"/>
                <a:cs typeface="Arial" panose="020B0604020202090204" pitchFamily="34" charset="0"/>
              </a:rPr>
              <a:t>© </a:t>
            </a:r>
            <a:r>
              <a:rPr lang="en-US" altLang="zh-CN" sz="1200" baseline="0" smtClean="0">
                <a:latin typeface="+mn-ea"/>
                <a:ea typeface="+mn-ea"/>
                <a:cs typeface="Arial" panose="020B0604020202090204" pitchFamily="34" charset="0"/>
              </a:rPr>
              <a:t>2020 </a:t>
            </a:r>
            <a:r>
              <a:rPr lang="zh-CN" altLang="en-US" sz="1200" baseline="0" dirty="0">
                <a:latin typeface="+mn-ea"/>
                <a:ea typeface="+mn-ea"/>
                <a:cs typeface="Arial" panose="020B0604020202090204" pitchFamily="34" charset="0"/>
              </a:rPr>
              <a:t>华为技术有限公司</a:t>
            </a:r>
            <a:endParaRPr lang="zh-CN" altLang="en-US" sz="1200" baseline="0" dirty="0">
              <a:latin typeface="+mn-ea"/>
              <a:ea typeface="+mn-ea"/>
              <a:cs typeface="Arial" panose="020B060402020209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889" y="251069"/>
            <a:ext cx="1965600" cy="430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#前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4" y="1233488"/>
            <a:ext cx="10558800" cy="4679788"/>
          </a:xfrm>
        </p:spPr>
        <p:txBody>
          <a:bodyPr/>
          <a:lstStyle>
            <a:lvl1pPr algn="just">
              <a:defRPr>
                <a:latin typeface="+mn-ea"/>
                <a:ea typeface="+mn-ea"/>
                <a:cs typeface="Arial" panose="020B0604020202090204" pitchFamily="34" charset="0"/>
              </a:defRPr>
            </a:lvl1pPr>
            <a:lvl5pPr>
              <a:buNone/>
              <a:defRPr/>
            </a:lvl5pPr>
          </a:lstStyle>
          <a:p>
            <a:pPr eaLnBrk="1" hangingPunct="1"/>
            <a:r>
              <a:rPr lang="zh-CN" altLang="en-US" dirty="0"/>
              <a:t>本章主要讲述</a:t>
            </a:r>
            <a:r>
              <a:rPr lang="en-US" altLang="zh-CN" dirty="0"/>
              <a:t>...</a:t>
            </a:r>
            <a:endParaRPr lang="zh-CN" altLang="en-US" dirty="0"/>
          </a:p>
        </p:txBody>
      </p:sp>
      <p:sp>
        <p:nvSpPr>
          <p:cNvPr id="7" name="TextBox 10"/>
          <p:cNvSpPr txBox="1"/>
          <p:nvPr userDrawn="1"/>
        </p:nvSpPr>
        <p:spPr bwMode="auto">
          <a:xfrm>
            <a:off x="1595500" y="408779"/>
            <a:ext cx="1665402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80" tIns="49987" rIns="99980" bIns="49987" rtlCol="0">
            <a:spAutoFit/>
          </a:bodyPr>
          <a:lstStyle/>
          <a:p>
            <a:pPr algn="l" defTabSz="1001395" eaLnBrk="0" hangingPunct="0"/>
            <a:r>
              <a:rPr lang="zh-CN" alt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anose="020B0604020202090204" pitchFamily="34" charset="0"/>
              </a:rPr>
              <a:t>前言</a:t>
            </a:r>
            <a:endParaRPr lang="zh-CN" altLang="en-US" sz="35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Arial" panose="020B0604020202090204" pitchFamily="34" charset="0"/>
            </a:endParaRPr>
          </a:p>
        </p:txBody>
      </p:sp>
      <p:sp>
        <p:nvSpPr>
          <p:cNvPr id="9" name="Freeform 9"/>
          <p:cNvSpPr/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0" name="Freeform 11"/>
          <p:cNvSpPr/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335360" y="498828"/>
            <a:ext cx="628158" cy="459460"/>
            <a:chOff x="3275013" y="1363663"/>
            <a:chExt cx="5645150" cy="4129087"/>
          </a:xfrm>
          <a:solidFill>
            <a:schemeClr val="bg1"/>
          </a:solidFill>
        </p:grpSpPr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275013" y="1363663"/>
              <a:ext cx="5645150" cy="4129087"/>
            </a:xfrm>
            <a:custGeom>
              <a:avLst/>
              <a:gdLst>
                <a:gd name="T0" fmla="*/ 1410 w 1505"/>
                <a:gd name="T1" fmla="*/ 250 h 1101"/>
                <a:gd name="T2" fmla="*/ 780 w 1505"/>
                <a:gd name="T3" fmla="*/ 250 h 1101"/>
                <a:gd name="T4" fmla="*/ 780 w 1505"/>
                <a:gd name="T5" fmla="*/ 81 h 1101"/>
                <a:gd name="T6" fmla="*/ 699 w 1505"/>
                <a:gd name="T7" fmla="*/ 0 h 1101"/>
                <a:gd name="T8" fmla="*/ 81 w 1505"/>
                <a:gd name="T9" fmla="*/ 0 h 1101"/>
                <a:gd name="T10" fmla="*/ 0 w 1505"/>
                <a:gd name="T11" fmla="*/ 81 h 1101"/>
                <a:gd name="T12" fmla="*/ 0 w 1505"/>
                <a:gd name="T13" fmla="*/ 464 h 1101"/>
                <a:gd name="T14" fmla="*/ 81 w 1505"/>
                <a:gd name="T15" fmla="*/ 545 h 1101"/>
                <a:gd name="T16" fmla="*/ 124 w 1505"/>
                <a:gd name="T17" fmla="*/ 545 h 1101"/>
                <a:gd name="T18" fmla="*/ 124 w 1505"/>
                <a:gd name="T19" fmla="*/ 668 h 1101"/>
                <a:gd name="T20" fmla="*/ 137 w 1505"/>
                <a:gd name="T21" fmla="*/ 688 h 1101"/>
                <a:gd name="T22" fmla="*/ 147 w 1505"/>
                <a:gd name="T23" fmla="*/ 690 h 1101"/>
                <a:gd name="T24" fmla="*/ 161 w 1505"/>
                <a:gd name="T25" fmla="*/ 685 h 1101"/>
                <a:gd name="T26" fmla="*/ 316 w 1505"/>
                <a:gd name="T27" fmla="*/ 554 h 1101"/>
                <a:gd name="T28" fmla="*/ 341 w 1505"/>
                <a:gd name="T29" fmla="*/ 545 h 1101"/>
                <a:gd name="T30" fmla="*/ 542 w 1505"/>
                <a:gd name="T31" fmla="*/ 545 h 1101"/>
                <a:gd name="T32" fmla="*/ 542 w 1505"/>
                <a:gd name="T33" fmla="*/ 824 h 1101"/>
                <a:gd name="T34" fmla="*/ 637 w 1505"/>
                <a:gd name="T35" fmla="*/ 919 h 1101"/>
                <a:gd name="T36" fmla="*/ 1084 w 1505"/>
                <a:gd name="T37" fmla="*/ 919 h 1101"/>
                <a:gd name="T38" fmla="*/ 1120 w 1505"/>
                <a:gd name="T39" fmla="*/ 932 h 1101"/>
                <a:gd name="T40" fmla="*/ 1313 w 1505"/>
                <a:gd name="T41" fmla="*/ 1096 h 1101"/>
                <a:gd name="T42" fmla="*/ 1328 w 1505"/>
                <a:gd name="T43" fmla="*/ 1101 h 1101"/>
                <a:gd name="T44" fmla="*/ 1337 w 1505"/>
                <a:gd name="T45" fmla="*/ 1099 h 1101"/>
                <a:gd name="T46" fmla="*/ 1350 w 1505"/>
                <a:gd name="T47" fmla="*/ 1078 h 1101"/>
                <a:gd name="T48" fmla="*/ 1350 w 1505"/>
                <a:gd name="T49" fmla="*/ 919 h 1101"/>
                <a:gd name="T50" fmla="*/ 1410 w 1505"/>
                <a:gd name="T51" fmla="*/ 919 h 1101"/>
                <a:gd name="T52" fmla="*/ 1505 w 1505"/>
                <a:gd name="T53" fmla="*/ 824 h 1101"/>
                <a:gd name="T54" fmla="*/ 1505 w 1505"/>
                <a:gd name="T55" fmla="*/ 345 h 1101"/>
                <a:gd name="T56" fmla="*/ 1410 w 1505"/>
                <a:gd name="T57" fmla="*/ 250 h 1101"/>
                <a:gd name="T58" fmla="*/ 341 w 1505"/>
                <a:gd name="T59" fmla="*/ 500 h 1101"/>
                <a:gd name="T60" fmla="*/ 287 w 1505"/>
                <a:gd name="T61" fmla="*/ 520 h 1101"/>
                <a:gd name="T62" fmla="*/ 169 w 1505"/>
                <a:gd name="T63" fmla="*/ 619 h 1101"/>
                <a:gd name="T64" fmla="*/ 169 w 1505"/>
                <a:gd name="T65" fmla="*/ 535 h 1101"/>
                <a:gd name="T66" fmla="*/ 133 w 1505"/>
                <a:gd name="T67" fmla="*/ 500 h 1101"/>
                <a:gd name="T68" fmla="*/ 81 w 1505"/>
                <a:gd name="T69" fmla="*/ 500 h 1101"/>
                <a:gd name="T70" fmla="*/ 45 w 1505"/>
                <a:gd name="T71" fmla="*/ 464 h 1101"/>
                <a:gd name="T72" fmla="*/ 45 w 1505"/>
                <a:gd name="T73" fmla="*/ 81 h 1101"/>
                <a:gd name="T74" fmla="*/ 81 w 1505"/>
                <a:gd name="T75" fmla="*/ 45 h 1101"/>
                <a:gd name="T76" fmla="*/ 699 w 1505"/>
                <a:gd name="T77" fmla="*/ 45 h 1101"/>
                <a:gd name="T78" fmla="*/ 735 w 1505"/>
                <a:gd name="T79" fmla="*/ 81 h 1101"/>
                <a:gd name="T80" fmla="*/ 735 w 1505"/>
                <a:gd name="T81" fmla="*/ 250 h 1101"/>
                <a:gd name="T82" fmla="*/ 637 w 1505"/>
                <a:gd name="T83" fmla="*/ 250 h 1101"/>
                <a:gd name="T84" fmla="*/ 542 w 1505"/>
                <a:gd name="T85" fmla="*/ 345 h 1101"/>
                <a:gd name="T86" fmla="*/ 542 w 1505"/>
                <a:gd name="T87" fmla="*/ 500 h 1101"/>
                <a:gd name="T88" fmla="*/ 341 w 1505"/>
                <a:gd name="T89" fmla="*/ 500 h 1101"/>
                <a:gd name="T90" fmla="*/ 1460 w 1505"/>
                <a:gd name="T91" fmla="*/ 824 h 1101"/>
                <a:gd name="T92" fmla="*/ 1410 w 1505"/>
                <a:gd name="T93" fmla="*/ 874 h 1101"/>
                <a:gd name="T94" fmla="*/ 1344 w 1505"/>
                <a:gd name="T95" fmla="*/ 874 h 1101"/>
                <a:gd name="T96" fmla="*/ 1305 w 1505"/>
                <a:gd name="T97" fmla="*/ 913 h 1101"/>
                <a:gd name="T98" fmla="*/ 1305 w 1505"/>
                <a:gd name="T99" fmla="*/ 1030 h 1101"/>
                <a:gd name="T100" fmla="*/ 1149 w 1505"/>
                <a:gd name="T101" fmla="*/ 898 h 1101"/>
                <a:gd name="T102" fmla="*/ 1084 w 1505"/>
                <a:gd name="T103" fmla="*/ 874 h 1101"/>
                <a:gd name="T104" fmla="*/ 637 w 1505"/>
                <a:gd name="T105" fmla="*/ 874 h 1101"/>
                <a:gd name="T106" fmla="*/ 587 w 1505"/>
                <a:gd name="T107" fmla="*/ 824 h 1101"/>
                <a:gd name="T108" fmla="*/ 587 w 1505"/>
                <a:gd name="T109" fmla="*/ 345 h 1101"/>
                <a:gd name="T110" fmla="*/ 637 w 1505"/>
                <a:gd name="T111" fmla="*/ 295 h 1101"/>
                <a:gd name="T112" fmla="*/ 1410 w 1505"/>
                <a:gd name="T113" fmla="*/ 295 h 1101"/>
                <a:gd name="T114" fmla="*/ 1460 w 1505"/>
                <a:gd name="T115" fmla="*/ 345 h 1101"/>
                <a:gd name="T116" fmla="*/ 1460 w 1505"/>
                <a:gd name="T117" fmla="*/ 824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05" h="1101">
                  <a:moveTo>
                    <a:pt x="1410" y="250"/>
                  </a:moveTo>
                  <a:cubicBezTo>
                    <a:pt x="780" y="250"/>
                    <a:pt x="780" y="250"/>
                    <a:pt x="780" y="250"/>
                  </a:cubicBezTo>
                  <a:cubicBezTo>
                    <a:pt x="780" y="81"/>
                    <a:pt x="780" y="81"/>
                    <a:pt x="780" y="81"/>
                  </a:cubicBezTo>
                  <a:cubicBezTo>
                    <a:pt x="780" y="37"/>
                    <a:pt x="743" y="0"/>
                    <a:pt x="699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36" y="0"/>
                    <a:pt x="0" y="37"/>
                    <a:pt x="0" y="81"/>
                  </a:cubicBezTo>
                  <a:cubicBezTo>
                    <a:pt x="0" y="464"/>
                    <a:pt x="0" y="464"/>
                    <a:pt x="0" y="464"/>
                  </a:cubicBezTo>
                  <a:cubicBezTo>
                    <a:pt x="0" y="509"/>
                    <a:pt x="36" y="545"/>
                    <a:pt x="81" y="545"/>
                  </a:cubicBezTo>
                  <a:cubicBezTo>
                    <a:pt x="124" y="545"/>
                    <a:pt x="124" y="545"/>
                    <a:pt x="124" y="545"/>
                  </a:cubicBezTo>
                  <a:cubicBezTo>
                    <a:pt x="124" y="668"/>
                    <a:pt x="124" y="668"/>
                    <a:pt x="124" y="668"/>
                  </a:cubicBezTo>
                  <a:cubicBezTo>
                    <a:pt x="124" y="676"/>
                    <a:pt x="129" y="684"/>
                    <a:pt x="137" y="688"/>
                  </a:cubicBezTo>
                  <a:cubicBezTo>
                    <a:pt x="140" y="689"/>
                    <a:pt x="143" y="690"/>
                    <a:pt x="147" y="690"/>
                  </a:cubicBezTo>
                  <a:cubicBezTo>
                    <a:pt x="152" y="690"/>
                    <a:pt x="157" y="688"/>
                    <a:pt x="161" y="685"/>
                  </a:cubicBezTo>
                  <a:cubicBezTo>
                    <a:pt x="316" y="554"/>
                    <a:pt x="316" y="554"/>
                    <a:pt x="316" y="554"/>
                  </a:cubicBezTo>
                  <a:cubicBezTo>
                    <a:pt x="323" y="548"/>
                    <a:pt x="332" y="545"/>
                    <a:pt x="341" y="545"/>
                  </a:cubicBezTo>
                  <a:cubicBezTo>
                    <a:pt x="542" y="545"/>
                    <a:pt x="542" y="545"/>
                    <a:pt x="542" y="545"/>
                  </a:cubicBezTo>
                  <a:cubicBezTo>
                    <a:pt x="542" y="824"/>
                    <a:pt x="542" y="824"/>
                    <a:pt x="542" y="824"/>
                  </a:cubicBezTo>
                  <a:cubicBezTo>
                    <a:pt x="542" y="877"/>
                    <a:pt x="585" y="919"/>
                    <a:pt x="637" y="919"/>
                  </a:cubicBezTo>
                  <a:cubicBezTo>
                    <a:pt x="1084" y="919"/>
                    <a:pt x="1084" y="919"/>
                    <a:pt x="1084" y="919"/>
                  </a:cubicBezTo>
                  <a:cubicBezTo>
                    <a:pt x="1097" y="919"/>
                    <a:pt x="1110" y="924"/>
                    <a:pt x="1120" y="932"/>
                  </a:cubicBezTo>
                  <a:cubicBezTo>
                    <a:pt x="1313" y="1096"/>
                    <a:pt x="1313" y="1096"/>
                    <a:pt x="1313" y="1096"/>
                  </a:cubicBezTo>
                  <a:cubicBezTo>
                    <a:pt x="1317" y="1099"/>
                    <a:pt x="1322" y="1101"/>
                    <a:pt x="1328" y="1101"/>
                  </a:cubicBezTo>
                  <a:cubicBezTo>
                    <a:pt x="1331" y="1101"/>
                    <a:pt x="1334" y="1100"/>
                    <a:pt x="1337" y="1099"/>
                  </a:cubicBezTo>
                  <a:cubicBezTo>
                    <a:pt x="1345" y="1095"/>
                    <a:pt x="1350" y="1087"/>
                    <a:pt x="1350" y="1078"/>
                  </a:cubicBezTo>
                  <a:cubicBezTo>
                    <a:pt x="1350" y="919"/>
                    <a:pt x="1350" y="919"/>
                    <a:pt x="1350" y="919"/>
                  </a:cubicBezTo>
                  <a:cubicBezTo>
                    <a:pt x="1410" y="919"/>
                    <a:pt x="1410" y="919"/>
                    <a:pt x="1410" y="919"/>
                  </a:cubicBezTo>
                  <a:cubicBezTo>
                    <a:pt x="1463" y="919"/>
                    <a:pt x="1505" y="877"/>
                    <a:pt x="1505" y="824"/>
                  </a:cubicBezTo>
                  <a:cubicBezTo>
                    <a:pt x="1505" y="345"/>
                    <a:pt x="1505" y="345"/>
                    <a:pt x="1505" y="345"/>
                  </a:cubicBezTo>
                  <a:cubicBezTo>
                    <a:pt x="1505" y="293"/>
                    <a:pt x="1463" y="250"/>
                    <a:pt x="1410" y="250"/>
                  </a:cubicBezTo>
                  <a:close/>
                  <a:moveTo>
                    <a:pt x="341" y="500"/>
                  </a:moveTo>
                  <a:cubicBezTo>
                    <a:pt x="322" y="500"/>
                    <a:pt x="302" y="507"/>
                    <a:pt x="287" y="520"/>
                  </a:cubicBezTo>
                  <a:cubicBezTo>
                    <a:pt x="169" y="619"/>
                    <a:pt x="169" y="619"/>
                    <a:pt x="169" y="619"/>
                  </a:cubicBezTo>
                  <a:cubicBezTo>
                    <a:pt x="169" y="535"/>
                    <a:pt x="169" y="535"/>
                    <a:pt x="169" y="535"/>
                  </a:cubicBezTo>
                  <a:cubicBezTo>
                    <a:pt x="169" y="516"/>
                    <a:pt x="153" y="500"/>
                    <a:pt x="133" y="500"/>
                  </a:cubicBezTo>
                  <a:cubicBezTo>
                    <a:pt x="81" y="500"/>
                    <a:pt x="81" y="500"/>
                    <a:pt x="81" y="500"/>
                  </a:cubicBezTo>
                  <a:cubicBezTo>
                    <a:pt x="61" y="500"/>
                    <a:pt x="45" y="484"/>
                    <a:pt x="45" y="464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61"/>
                    <a:pt x="61" y="45"/>
                    <a:pt x="81" y="45"/>
                  </a:cubicBezTo>
                  <a:cubicBezTo>
                    <a:pt x="699" y="45"/>
                    <a:pt x="699" y="45"/>
                    <a:pt x="699" y="45"/>
                  </a:cubicBezTo>
                  <a:cubicBezTo>
                    <a:pt x="719" y="45"/>
                    <a:pt x="735" y="61"/>
                    <a:pt x="735" y="81"/>
                  </a:cubicBezTo>
                  <a:cubicBezTo>
                    <a:pt x="735" y="250"/>
                    <a:pt x="735" y="250"/>
                    <a:pt x="735" y="250"/>
                  </a:cubicBezTo>
                  <a:cubicBezTo>
                    <a:pt x="637" y="250"/>
                    <a:pt x="637" y="250"/>
                    <a:pt x="637" y="250"/>
                  </a:cubicBezTo>
                  <a:cubicBezTo>
                    <a:pt x="585" y="250"/>
                    <a:pt x="542" y="293"/>
                    <a:pt x="542" y="345"/>
                  </a:cubicBezTo>
                  <a:cubicBezTo>
                    <a:pt x="542" y="500"/>
                    <a:pt x="542" y="500"/>
                    <a:pt x="542" y="500"/>
                  </a:cubicBezTo>
                  <a:lnTo>
                    <a:pt x="341" y="500"/>
                  </a:lnTo>
                  <a:close/>
                  <a:moveTo>
                    <a:pt x="1460" y="824"/>
                  </a:moveTo>
                  <a:cubicBezTo>
                    <a:pt x="1460" y="852"/>
                    <a:pt x="1438" y="874"/>
                    <a:pt x="1410" y="874"/>
                  </a:cubicBezTo>
                  <a:cubicBezTo>
                    <a:pt x="1344" y="874"/>
                    <a:pt x="1344" y="874"/>
                    <a:pt x="1344" y="874"/>
                  </a:cubicBezTo>
                  <a:cubicBezTo>
                    <a:pt x="1323" y="874"/>
                    <a:pt x="1305" y="892"/>
                    <a:pt x="1305" y="913"/>
                  </a:cubicBezTo>
                  <a:cubicBezTo>
                    <a:pt x="1305" y="1030"/>
                    <a:pt x="1305" y="1030"/>
                    <a:pt x="1305" y="1030"/>
                  </a:cubicBezTo>
                  <a:cubicBezTo>
                    <a:pt x="1149" y="898"/>
                    <a:pt x="1149" y="898"/>
                    <a:pt x="1149" y="898"/>
                  </a:cubicBezTo>
                  <a:cubicBezTo>
                    <a:pt x="1131" y="883"/>
                    <a:pt x="1108" y="874"/>
                    <a:pt x="1084" y="874"/>
                  </a:cubicBezTo>
                  <a:cubicBezTo>
                    <a:pt x="637" y="874"/>
                    <a:pt x="637" y="874"/>
                    <a:pt x="637" y="874"/>
                  </a:cubicBezTo>
                  <a:cubicBezTo>
                    <a:pt x="610" y="874"/>
                    <a:pt x="587" y="852"/>
                    <a:pt x="587" y="824"/>
                  </a:cubicBezTo>
                  <a:cubicBezTo>
                    <a:pt x="587" y="345"/>
                    <a:pt x="587" y="345"/>
                    <a:pt x="587" y="345"/>
                  </a:cubicBezTo>
                  <a:cubicBezTo>
                    <a:pt x="587" y="318"/>
                    <a:pt x="610" y="295"/>
                    <a:pt x="637" y="295"/>
                  </a:cubicBezTo>
                  <a:cubicBezTo>
                    <a:pt x="1410" y="295"/>
                    <a:pt x="1410" y="295"/>
                    <a:pt x="1410" y="295"/>
                  </a:cubicBezTo>
                  <a:cubicBezTo>
                    <a:pt x="1438" y="295"/>
                    <a:pt x="1460" y="318"/>
                    <a:pt x="1460" y="345"/>
                  </a:cubicBezTo>
                  <a:lnTo>
                    <a:pt x="1460" y="8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6208713" y="3227388"/>
              <a:ext cx="1833563" cy="173037"/>
            </a:xfrm>
            <a:custGeom>
              <a:avLst/>
              <a:gdLst>
                <a:gd name="T0" fmla="*/ 489 w 489"/>
                <a:gd name="T1" fmla="*/ 23 h 46"/>
                <a:gd name="T2" fmla="*/ 467 w 489"/>
                <a:gd name="T3" fmla="*/ 46 h 46"/>
                <a:gd name="T4" fmla="*/ 23 w 489"/>
                <a:gd name="T5" fmla="*/ 46 h 46"/>
                <a:gd name="T6" fmla="*/ 0 w 489"/>
                <a:gd name="T7" fmla="*/ 23 h 46"/>
                <a:gd name="T8" fmla="*/ 23 w 489"/>
                <a:gd name="T9" fmla="*/ 0 h 46"/>
                <a:gd name="T10" fmla="*/ 467 w 489"/>
                <a:gd name="T11" fmla="*/ 0 h 46"/>
                <a:gd name="T12" fmla="*/ 489 w 489"/>
                <a:gd name="T13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" h="46">
                  <a:moveTo>
                    <a:pt x="489" y="23"/>
                  </a:moveTo>
                  <a:cubicBezTo>
                    <a:pt x="489" y="35"/>
                    <a:pt x="479" y="46"/>
                    <a:pt x="467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10" y="46"/>
                    <a:pt x="0" y="35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9" y="0"/>
                    <a:pt x="489" y="10"/>
                    <a:pt x="48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6208713" y="3786188"/>
              <a:ext cx="1833563" cy="168275"/>
            </a:xfrm>
            <a:custGeom>
              <a:avLst/>
              <a:gdLst>
                <a:gd name="T0" fmla="*/ 489 w 489"/>
                <a:gd name="T1" fmla="*/ 22 h 45"/>
                <a:gd name="T2" fmla="*/ 467 w 489"/>
                <a:gd name="T3" fmla="*/ 45 h 45"/>
                <a:gd name="T4" fmla="*/ 23 w 489"/>
                <a:gd name="T5" fmla="*/ 45 h 45"/>
                <a:gd name="T6" fmla="*/ 0 w 489"/>
                <a:gd name="T7" fmla="*/ 22 h 45"/>
                <a:gd name="T8" fmla="*/ 23 w 489"/>
                <a:gd name="T9" fmla="*/ 0 h 45"/>
                <a:gd name="T10" fmla="*/ 467 w 489"/>
                <a:gd name="T11" fmla="*/ 0 h 45"/>
                <a:gd name="T12" fmla="*/ 489 w 489"/>
                <a:gd name="T1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" h="45">
                  <a:moveTo>
                    <a:pt x="489" y="22"/>
                  </a:moveTo>
                  <a:cubicBezTo>
                    <a:pt x="489" y="35"/>
                    <a:pt x="479" y="45"/>
                    <a:pt x="467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0" y="45"/>
                    <a:pt x="0" y="35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9" y="0"/>
                    <a:pt x="489" y="10"/>
                    <a:pt x="48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Freeform 9"/>
            <p:cNvSpPr/>
            <p:nvPr/>
          </p:nvSpPr>
          <p:spPr bwMode="auto">
            <a:xfrm>
              <a:off x="3924301" y="1936750"/>
              <a:ext cx="1593850" cy="169862"/>
            </a:xfrm>
            <a:custGeom>
              <a:avLst/>
              <a:gdLst>
                <a:gd name="T0" fmla="*/ 425 w 425"/>
                <a:gd name="T1" fmla="*/ 22 h 45"/>
                <a:gd name="T2" fmla="*/ 403 w 425"/>
                <a:gd name="T3" fmla="*/ 45 h 45"/>
                <a:gd name="T4" fmla="*/ 23 w 425"/>
                <a:gd name="T5" fmla="*/ 45 h 45"/>
                <a:gd name="T6" fmla="*/ 0 w 425"/>
                <a:gd name="T7" fmla="*/ 22 h 45"/>
                <a:gd name="T8" fmla="*/ 23 w 425"/>
                <a:gd name="T9" fmla="*/ 0 h 45"/>
                <a:gd name="T10" fmla="*/ 403 w 425"/>
                <a:gd name="T11" fmla="*/ 0 h 45"/>
                <a:gd name="T12" fmla="*/ 425 w 425"/>
                <a:gd name="T1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5" h="45">
                  <a:moveTo>
                    <a:pt x="425" y="22"/>
                  </a:moveTo>
                  <a:cubicBezTo>
                    <a:pt x="425" y="35"/>
                    <a:pt x="415" y="45"/>
                    <a:pt x="40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1" y="45"/>
                    <a:pt x="0" y="35"/>
                    <a:pt x="0" y="22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415" y="0"/>
                    <a:pt x="425" y="10"/>
                    <a:pt x="42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Freeform 10"/>
            <p:cNvSpPr/>
            <p:nvPr/>
          </p:nvSpPr>
          <p:spPr bwMode="auto">
            <a:xfrm>
              <a:off x="3924301" y="2371725"/>
              <a:ext cx="1136650" cy="169862"/>
            </a:xfrm>
            <a:custGeom>
              <a:avLst/>
              <a:gdLst>
                <a:gd name="T0" fmla="*/ 303 w 303"/>
                <a:gd name="T1" fmla="*/ 23 h 45"/>
                <a:gd name="T2" fmla="*/ 281 w 303"/>
                <a:gd name="T3" fmla="*/ 45 h 45"/>
                <a:gd name="T4" fmla="*/ 23 w 303"/>
                <a:gd name="T5" fmla="*/ 45 h 45"/>
                <a:gd name="T6" fmla="*/ 0 w 303"/>
                <a:gd name="T7" fmla="*/ 23 h 45"/>
                <a:gd name="T8" fmla="*/ 23 w 303"/>
                <a:gd name="T9" fmla="*/ 0 h 45"/>
                <a:gd name="T10" fmla="*/ 281 w 303"/>
                <a:gd name="T11" fmla="*/ 0 h 45"/>
                <a:gd name="T12" fmla="*/ 303 w 303"/>
                <a:gd name="T13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45">
                  <a:moveTo>
                    <a:pt x="303" y="23"/>
                  </a:moveTo>
                  <a:cubicBezTo>
                    <a:pt x="303" y="35"/>
                    <a:pt x="293" y="45"/>
                    <a:pt x="281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1" y="45"/>
                    <a:pt x="0" y="35"/>
                    <a:pt x="0" y="23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93" y="0"/>
                    <a:pt x="303" y="10"/>
                    <a:pt x="30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18" name="Freeform 6"/>
          <p:cNvSpPr/>
          <p:nvPr userDrawn="1"/>
        </p:nvSpPr>
        <p:spPr bwMode="auto">
          <a:xfrm>
            <a:off x="3213039" y="296368"/>
            <a:ext cx="8978961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-1" fmla="*/ 7021 w 10000"/>
              <a:gd name="connsiteY0-2" fmla="*/ 0 h 10000"/>
              <a:gd name="connsiteX1-3" fmla="*/ 0 w 10000"/>
              <a:gd name="connsiteY1-4" fmla="*/ 0 h 10000"/>
              <a:gd name="connsiteX2-5" fmla="*/ 197 w 10000"/>
              <a:gd name="connsiteY2-6" fmla="*/ 5024 h 10000"/>
              <a:gd name="connsiteX3-7" fmla="*/ 0 w 10000"/>
              <a:gd name="connsiteY3-8" fmla="*/ 10000 h 10000"/>
              <a:gd name="connsiteX4-9" fmla="*/ 10000 w 10000"/>
              <a:gd name="connsiteY4-10" fmla="*/ 10000 h 10000"/>
              <a:gd name="connsiteX5-11" fmla="*/ 7736 w 10000"/>
              <a:gd name="connsiteY5-12" fmla="*/ 5574 h 10000"/>
              <a:gd name="connsiteX6-13" fmla="*/ 7021 w 10000"/>
              <a:gd name="connsiteY6-14" fmla="*/ 0 h 10000"/>
              <a:gd name="connsiteX0-15" fmla="*/ 7021 w 7736"/>
              <a:gd name="connsiteY0-16" fmla="*/ 0 h 10038"/>
              <a:gd name="connsiteX1-17" fmla="*/ 0 w 7736"/>
              <a:gd name="connsiteY1-18" fmla="*/ 0 h 10038"/>
              <a:gd name="connsiteX2-19" fmla="*/ 197 w 7736"/>
              <a:gd name="connsiteY2-20" fmla="*/ 5024 h 10038"/>
              <a:gd name="connsiteX3-21" fmla="*/ 0 w 7736"/>
              <a:gd name="connsiteY3-22" fmla="*/ 10000 h 10038"/>
              <a:gd name="connsiteX4-23" fmla="*/ 7017 w 7736"/>
              <a:gd name="connsiteY4-24" fmla="*/ 10038 h 10038"/>
              <a:gd name="connsiteX5-25" fmla="*/ 7736 w 7736"/>
              <a:gd name="connsiteY5-26" fmla="*/ 5574 h 10038"/>
              <a:gd name="connsiteX6-27" fmla="*/ 7021 w 7736"/>
              <a:gd name="connsiteY6-28" fmla="*/ 0 h 10038"/>
              <a:gd name="connsiteX0-29" fmla="*/ 9076 w 9316"/>
              <a:gd name="connsiteY0-30" fmla="*/ 0 h 10000"/>
              <a:gd name="connsiteX1-31" fmla="*/ 0 w 9316"/>
              <a:gd name="connsiteY1-32" fmla="*/ 0 h 10000"/>
              <a:gd name="connsiteX2-33" fmla="*/ 255 w 9316"/>
              <a:gd name="connsiteY2-34" fmla="*/ 5005 h 10000"/>
              <a:gd name="connsiteX3-35" fmla="*/ 0 w 9316"/>
              <a:gd name="connsiteY3-36" fmla="*/ 9962 h 10000"/>
              <a:gd name="connsiteX4-37" fmla="*/ 9071 w 9316"/>
              <a:gd name="connsiteY4-38" fmla="*/ 10000 h 10000"/>
              <a:gd name="connsiteX5-39" fmla="*/ 9316 w 9316"/>
              <a:gd name="connsiteY5-40" fmla="*/ 5668 h 10000"/>
              <a:gd name="connsiteX6-41" fmla="*/ 9076 w 9316"/>
              <a:gd name="connsiteY6-42" fmla="*/ 0 h 10000"/>
              <a:gd name="connsiteX0-43" fmla="*/ 9742 w 10000"/>
              <a:gd name="connsiteY0-44" fmla="*/ 0 h 10000"/>
              <a:gd name="connsiteX1-45" fmla="*/ 0 w 10000"/>
              <a:gd name="connsiteY1-46" fmla="*/ 0 h 10000"/>
              <a:gd name="connsiteX2-47" fmla="*/ 274 w 10000"/>
              <a:gd name="connsiteY2-48" fmla="*/ 5005 h 10000"/>
              <a:gd name="connsiteX3-49" fmla="*/ 0 w 10000"/>
              <a:gd name="connsiteY3-50" fmla="*/ 9962 h 10000"/>
              <a:gd name="connsiteX4-51" fmla="*/ 9737 w 10000"/>
              <a:gd name="connsiteY4-52" fmla="*/ 10000 h 10000"/>
              <a:gd name="connsiteX5-53" fmla="*/ 10000 w 10000"/>
              <a:gd name="connsiteY5-54" fmla="*/ 5668 h 10000"/>
              <a:gd name="connsiteX6-55" fmla="*/ 9742 w 10000"/>
              <a:gd name="connsiteY6-56" fmla="*/ 0 h 10000"/>
              <a:gd name="connsiteX0-57" fmla="*/ 9742 w 9877"/>
              <a:gd name="connsiteY0-58" fmla="*/ 0 h 10000"/>
              <a:gd name="connsiteX1-59" fmla="*/ 0 w 9877"/>
              <a:gd name="connsiteY1-60" fmla="*/ 0 h 10000"/>
              <a:gd name="connsiteX2-61" fmla="*/ 274 w 9877"/>
              <a:gd name="connsiteY2-62" fmla="*/ 5005 h 10000"/>
              <a:gd name="connsiteX3-63" fmla="*/ 0 w 9877"/>
              <a:gd name="connsiteY3-64" fmla="*/ 9962 h 10000"/>
              <a:gd name="connsiteX4-65" fmla="*/ 9737 w 9877"/>
              <a:gd name="connsiteY4-66" fmla="*/ 10000 h 10000"/>
              <a:gd name="connsiteX5-67" fmla="*/ 9738 w 9877"/>
              <a:gd name="connsiteY5-68" fmla="*/ 5783 h 10000"/>
              <a:gd name="connsiteX6-69" fmla="*/ 9742 w 9877"/>
              <a:gd name="connsiteY6-70" fmla="*/ 0 h 10000"/>
              <a:gd name="connsiteX0-71" fmla="*/ 9863 w 9991"/>
              <a:gd name="connsiteY0-72" fmla="*/ 0 h 10000"/>
              <a:gd name="connsiteX1-73" fmla="*/ 0 w 9991"/>
              <a:gd name="connsiteY1-74" fmla="*/ 0 h 10000"/>
              <a:gd name="connsiteX2-75" fmla="*/ 277 w 9991"/>
              <a:gd name="connsiteY2-76" fmla="*/ 5005 h 10000"/>
              <a:gd name="connsiteX3-77" fmla="*/ 0 w 9991"/>
              <a:gd name="connsiteY3-78" fmla="*/ 9962 h 10000"/>
              <a:gd name="connsiteX4-79" fmla="*/ 9858 w 9991"/>
              <a:gd name="connsiteY4-80" fmla="*/ 10000 h 10000"/>
              <a:gd name="connsiteX5-81" fmla="*/ 9817 w 9991"/>
              <a:gd name="connsiteY5-82" fmla="*/ 5783 h 10000"/>
              <a:gd name="connsiteX6-83" fmla="*/ 9863 w 9991"/>
              <a:gd name="connsiteY6-84" fmla="*/ 0 h 10000"/>
              <a:gd name="connsiteX0-85" fmla="*/ 9872 w 10014"/>
              <a:gd name="connsiteY0-86" fmla="*/ 0 h 10000"/>
              <a:gd name="connsiteX1-87" fmla="*/ 0 w 10014"/>
              <a:gd name="connsiteY1-88" fmla="*/ 0 h 10000"/>
              <a:gd name="connsiteX2-89" fmla="*/ 277 w 10014"/>
              <a:gd name="connsiteY2-90" fmla="*/ 5005 h 10000"/>
              <a:gd name="connsiteX3-91" fmla="*/ 0 w 10014"/>
              <a:gd name="connsiteY3-92" fmla="*/ 9962 h 10000"/>
              <a:gd name="connsiteX4-93" fmla="*/ 9867 w 10014"/>
              <a:gd name="connsiteY4-94" fmla="*/ 10000 h 10000"/>
              <a:gd name="connsiteX5-95" fmla="*/ 9890 w 10014"/>
              <a:gd name="connsiteY5-96" fmla="*/ 5745 h 10000"/>
              <a:gd name="connsiteX6-97" fmla="*/ 9872 w 10014"/>
              <a:gd name="connsiteY6-98" fmla="*/ 0 h 10000"/>
              <a:gd name="connsiteX0-99" fmla="*/ 9872 w 10030"/>
              <a:gd name="connsiteY0-100" fmla="*/ 0 h 10000"/>
              <a:gd name="connsiteX1-101" fmla="*/ 0 w 10030"/>
              <a:gd name="connsiteY1-102" fmla="*/ 0 h 10000"/>
              <a:gd name="connsiteX2-103" fmla="*/ 277 w 10030"/>
              <a:gd name="connsiteY2-104" fmla="*/ 5005 h 10000"/>
              <a:gd name="connsiteX3-105" fmla="*/ 0 w 10030"/>
              <a:gd name="connsiteY3-106" fmla="*/ 9962 h 10000"/>
              <a:gd name="connsiteX4-107" fmla="*/ 9867 w 10030"/>
              <a:gd name="connsiteY4-108" fmla="*/ 10000 h 10000"/>
              <a:gd name="connsiteX5-109" fmla="*/ 9890 w 10030"/>
              <a:gd name="connsiteY5-110" fmla="*/ 5745 h 10000"/>
              <a:gd name="connsiteX6-111" fmla="*/ 9872 w 10030"/>
              <a:gd name="connsiteY6-112" fmla="*/ 0 h 10000"/>
              <a:gd name="connsiteX0-113" fmla="*/ 9872 w 9921"/>
              <a:gd name="connsiteY0-114" fmla="*/ 0 h 10000"/>
              <a:gd name="connsiteX1-115" fmla="*/ 0 w 9921"/>
              <a:gd name="connsiteY1-116" fmla="*/ 0 h 10000"/>
              <a:gd name="connsiteX2-117" fmla="*/ 277 w 9921"/>
              <a:gd name="connsiteY2-118" fmla="*/ 5005 h 10000"/>
              <a:gd name="connsiteX3-119" fmla="*/ 0 w 9921"/>
              <a:gd name="connsiteY3-120" fmla="*/ 9962 h 10000"/>
              <a:gd name="connsiteX4-121" fmla="*/ 9867 w 9921"/>
              <a:gd name="connsiteY4-122" fmla="*/ 10000 h 10000"/>
              <a:gd name="connsiteX5-123" fmla="*/ 9890 w 9921"/>
              <a:gd name="connsiteY5-124" fmla="*/ 5745 h 10000"/>
              <a:gd name="connsiteX6-125" fmla="*/ 9872 w 9921"/>
              <a:gd name="connsiteY6-126" fmla="*/ 0 h 10000"/>
              <a:gd name="connsiteX0-127" fmla="*/ 9951 w 9974"/>
              <a:gd name="connsiteY0-128" fmla="*/ 0 h 10000"/>
              <a:gd name="connsiteX1-129" fmla="*/ 0 w 9974"/>
              <a:gd name="connsiteY1-130" fmla="*/ 0 h 10000"/>
              <a:gd name="connsiteX2-131" fmla="*/ 279 w 9974"/>
              <a:gd name="connsiteY2-132" fmla="*/ 5005 h 10000"/>
              <a:gd name="connsiteX3-133" fmla="*/ 0 w 9974"/>
              <a:gd name="connsiteY3-134" fmla="*/ 9962 h 10000"/>
              <a:gd name="connsiteX4-135" fmla="*/ 9946 w 9974"/>
              <a:gd name="connsiteY4-136" fmla="*/ 10000 h 10000"/>
              <a:gd name="connsiteX5-137" fmla="*/ 9969 w 9974"/>
              <a:gd name="connsiteY5-138" fmla="*/ 5745 h 10000"/>
              <a:gd name="connsiteX6-139" fmla="*/ 9951 w 9974"/>
              <a:gd name="connsiteY6-140" fmla="*/ 0 h 10000"/>
              <a:gd name="connsiteX0-141" fmla="*/ 9977 w 10001"/>
              <a:gd name="connsiteY0-142" fmla="*/ 0 h 10000"/>
              <a:gd name="connsiteX1-143" fmla="*/ 0 w 10001"/>
              <a:gd name="connsiteY1-144" fmla="*/ 0 h 10000"/>
              <a:gd name="connsiteX2-145" fmla="*/ 280 w 10001"/>
              <a:gd name="connsiteY2-146" fmla="*/ 5005 h 10000"/>
              <a:gd name="connsiteX3-147" fmla="*/ 0 w 10001"/>
              <a:gd name="connsiteY3-148" fmla="*/ 9962 h 10000"/>
              <a:gd name="connsiteX4-149" fmla="*/ 9972 w 10001"/>
              <a:gd name="connsiteY4-150" fmla="*/ 10000 h 10000"/>
              <a:gd name="connsiteX5-151" fmla="*/ 9995 w 10001"/>
              <a:gd name="connsiteY5-152" fmla="*/ 5745 h 10000"/>
              <a:gd name="connsiteX6-153" fmla="*/ 9977 w 10001"/>
              <a:gd name="connsiteY6-154" fmla="*/ 0 h 10000"/>
              <a:gd name="connsiteX0-155" fmla="*/ 9977 w 10001"/>
              <a:gd name="connsiteY0-156" fmla="*/ 0 h 10000"/>
              <a:gd name="connsiteX1-157" fmla="*/ 0 w 10001"/>
              <a:gd name="connsiteY1-158" fmla="*/ 0 h 10000"/>
              <a:gd name="connsiteX2-159" fmla="*/ 280 w 10001"/>
              <a:gd name="connsiteY2-160" fmla="*/ 5005 h 10000"/>
              <a:gd name="connsiteX3-161" fmla="*/ 0 w 10001"/>
              <a:gd name="connsiteY3-162" fmla="*/ 9962 h 10000"/>
              <a:gd name="connsiteX4-163" fmla="*/ 9972 w 10001"/>
              <a:gd name="connsiteY4-164" fmla="*/ 10000 h 10000"/>
              <a:gd name="connsiteX5-165" fmla="*/ 9995 w 10001"/>
              <a:gd name="connsiteY5-166" fmla="*/ 5745 h 10000"/>
              <a:gd name="connsiteX6-167" fmla="*/ 9977 w 10001"/>
              <a:gd name="connsiteY6-168" fmla="*/ 0 h 10000"/>
              <a:gd name="connsiteX0-169" fmla="*/ 9977 w 10001"/>
              <a:gd name="connsiteY0-170" fmla="*/ 0 h 10000"/>
              <a:gd name="connsiteX1-171" fmla="*/ 0 w 10001"/>
              <a:gd name="connsiteY1-172" fmla="*/ 0 h 10000"/>
              <a:gd name="connsiteX2-173" fmla="*/ 280 w 10001"/>
              <a:gd name="connsiteY2-174" fmla="*/ 5005 h 10000"/>
              <a:gd name="connsiteX3-175" fmla="*/ 0 w 10001"/>
              <a:gd name="connsiteY3-176" fmla="*/ 9962 h 10000"/>
              <a:gd name="connsiteX4-177" fmla="*/ 9972 w 10001"/>
              <a:gd name="connsiteY4-178" fmla="*/ 10000 h 10000"/>
              <a:gd name="connsiteX5-179" fmla="*/ 9995 w 10001"/>
              <a:gd name="connsiteY5-180" fmla="*/ 5745 h 10000"/>
              <a:gd name="connsiteX6-181" fmla="*/ 9977 w 10001"/>
              <a:gd name="connsiteY6-182" fmla="*/ 0 h 10000"/>
              <a:gd name="connsiteX0-183" fmla="*/ 9977 w 9995"/>
              <a:gd name="connsiteY0-184" fmla="*/ 0 h 10000"/>
              <a:gd name="connsiteX1-185" fmla="*/ 0 w 9995"/>
              <a:gd name="connsiteY1-186" fmla="*/ 0 h 10000"/>
              <a:gd name="connsiteX2-187" fmla="*/ 280 w 9995"/>
              <a:gd name="connsiteY2-188" fmla="*/ 5005 h 10000"/>
              <a:gd name="connsiteX3-189" fmla="*/ 0 w 9995"/>
              <a:gd name="connsiteY3-190" fmla="*/ 9962 h 10000"/>
              <a:gd name="connsiteX4-191" fmla="*/ 9972 w 9995"/>
              <a:gd name="connsiteY4-192" fmla="*/ 10000 h 10000"/>
              <a:gd name="connsiteX5-193" fmla="*/ 9995 w 9995"/>
              <a:gd name="connsiteY5-194" fmla="*/ 5745 h 10000"/>
              <a:gd name="connsiteX6-195" fmla="*/ 9977 w 9995"/>
              <a:gd name="connsiteY6-196" fmla="*/ 0 h 10000"/>
              <a:gd name="connsiteX0-197" fmla="*/ 9999 w 10000"/>
              <a:gd name="connsiteY0-198" fmla="*/ 0 h 10000"/>
              <a:gd name="connsiteX1-199" fmla="*/ 0 w 10000"/>
              <a:gd name="connsiteY1-200" fmla="*/ 0 h 10000"/>
              <a:gd name="connsiteX2-201" fmla="*/ 280 w 10000"/>
              <a:gd name="connsiteY2-202" fmla="*/ 5005 h 10000"/>
              <a:gd name="connsiteX3-203" fmla="*/ 0 w 10000"/>
              <a:gd name="connsiteY3-204" fmla="*/ 9962 h 10000"/>
              <a:gd name="connsiteX4-205" fmla="*/ 9977 w 10000"/>
              <a:gd name="connsiteY4-206" fmla="*/ 10000 h 10000"/>
              <a:gd name="connsiteX5-207" fmla="*/ 10000 w 10000"/>
              <a:gd name="connsiteY5-208" fmla="*/ 5745 h 10000"/>
              <a:gd name="connsiteX6-209" fmla="*/ 9999 w 10000"/>
              <a:gd name="connsiteY6-210" fmla="*/ 0 h 10000"/>
              <a:gd name="connsiteX0-211" fmla="*/ 9999 w 10004"/>
              <a:gd name="connsiteY0-212" fmla="*/ 0 h 10000"/>
              <a:gd name="connsiteX1-213" fmla="*/ 0 w 10004"/>
              <a:gd name="connsiteY1-214" fmla="*/ 0 h 10000"/>
              <a:gd name="connsiteX2-215" fmla="*/ 280 w 10004"/>
              <a:gd name="connsiteY2-216" fmla="*/ 5005 h 10000"/>
              <a:gd name="connsiteX3-217" fmla="*/ 0 w 10004"/>
              <a:gd name="connsiteY3-218" fmla="*/ 9962 h 10000"/>
              <a:gd name="connsiteX4-219" fmla="*/ 10000 w 10004"/>
              <a:gd name="connsiteY4-220" fmla="*/ 10000 h 10000"/>
              <a:gd name="connsiteX5-221" fmla="*/ 10000 w 10004"/>
              <a:gd name="connsiteY5-222" fmla="*/ 5745 h 10000"/>
              <a:gd name="connsiteX6-223" fmla="*/ 9999 w 10004"/>
              <a:gd name="connsiteY6-224" fmla="*/ 0 h 10000"/>
              <a:gd name="connsiteX0-225" fmla="*/ 9999 w 10000"/>
              <a:gd name="connsiteY0-226" fmla="*/ 0 h 10000"/>
              <a:gd name="connsiteX1-227" fmla="*/ 0 w 10000"/>
              <a:gd name="connsiteY1-228" fmla="*/ 0 h 10000"/>
              <a:gd name="connsiteX2-229" fmla="*/ 280 w 10000"/>
              <a:gd name="connsiteY2-230" fmla="*/ 5005 h 10000"/>
              <a:gd name="connsiteX3-231" fmla="*/ 0 w 10000"/>
              <a:gd name="connsiteY3-232" fmla="*/ 9962 h 10000"/>
              <a:gd name="connsiteX4-233" fmla="*/ 10000 w 10000"/>
              <a:gd name="connsiteY4-234" fmla="*/ 10000 h 10000"/>
              <a:gd name="connsiteX5-235" fmla="*/ 10000 w 10000"/>
              <a:gd name="connsiteY5-236" fmla="*/ 5745 h 10000"/>
              <a:gd name="connsiteX6-237" fmla="*/ 9999 w 10000"/>
              <a:gd name="connsiteY6-238" fmla="*/ 0 h 10000"/>
              <a:gd name="connsiteX0-239" fmla="*/ 14796 w 14796"/>
              <a:gd name="connsiteY0-240" fmla="*/ 0 h 10000"/>
              <a:gd name="connsiteX1-241" fmla="*/ 0 w 14796"/>
              <a:gd name="connsiteY1-242" fmla="*/ 0 h 10000"/>
              <a:gd name="connsiteX2-243" fmla="*/ 280 w 14796"/>
              <a:gd name="connsiteY2-244" fmla="*/ 5005 h 10000"/>
              <a:gd name="connsiteX3-245" fmla="*/ 0 w 14796"/>
              <a:gd name="connsiteY3-246" fmla="*/ 9962 h 10000"/>
              <a:gd name="connsiteX4-247" fmla="*/ 10000 w 14796"/>
              <a:gd name="connsiteY4-248" fmla="*/ 10000 h 10000"/>
              <a:gd name="connsiteX5-249" fmla="*/ 10000 w 14796"/>
              <a:gd name="connsiteY5-250" fmla="*/ 5745 h 10000"/>
              <a:gd name="connsiteX6-251" fmla="*/ 14796 w 14796"/>
              <a:gd name="connsiteY6-252" fmla="*/ 0 h 10000"/>
              <a:gd name="connsiteX0-253" fmla="*/ 14796 w 14796"/>
              <a:gd name="connsiteY0-254" fmla="*/ 0 h 9968"/>
              <a:gd name="connsiteX1-255" fmla="*/ 0 w 14796"/>
              <a:gd name="connsiteY1-256" fmla="*/ 0 h 9968"/>
              <a:gd name="connsiteX2-257" fmla="*/ 280 w 14796"/>
              <a:gd name="connsiteY2-258" fmla="*/ 5005 h 9968"/>
              <a:gd name="connsiteX3-259" fmla="*/ 0 w 14796"/>
              <a:gd name="connsiteY3-260" fmla="*/ 9962 h 9968"/>
              <a:gd name="connsiteX4-261" fmla="*/ 14788 w 14796"/>
              <a:gd name="connsiteY4-262" fmla="*/ 9968 h 9968"/>
              <a:gd name="connsiteX5-263" fmla="*/ 10000 w 14796"/>
              <a:gd name="connsiteY5-264" fmla="*/ 5745 h 9968"/>
              <a:gd name="connsiteX6-265" fmla="*/ 14796 w 14796"/>
              <a:gd name="connsiteY6-266" fmla="*/ 0 h 9968"/>
              <a:gd name="connsiteX0-267" fmla="*/ 10000 w 10000"/>
              <a:gd name="connsiteY0-268" fmla="*/ 0 h 10000"/>
              <a:gd name="connsiteX1-269" fmla="*/ 0 w 10000"/>
              <a:gd name="connsiteY1-270" fmla="*/ 0 h 10000"/>
              <a:gd name="connsiteX2-271" fmla="*/ 189 w 10000"/>
              <a:gd name="connsiteY2-272" fmla="*/ 5021 h 10000"/>
              <a:gd name="connsiteX3-273" fmla="*/ 0 w 10000"/>
              <a:gd name="connsiteY3-274" fmla="*/ 9994 h 10000"/>
              <a:gd name="connsiteX4-275" fmla="*/ 9995 w 10000"/>
              <a:gd name="connsiteY4-276" fmla="*/ 10000 h 10000"/>
              <a:gd name="connsiteX5-277" fmla="*/ 9998 w 10000"/>
              <a:gd name="connsiteY5-278" fmla="*/ 6152 h 10000"/>
              <a:gd name="connsiteX6-279" fmla="*/ 10000 w 10000"/>
              <a:gd name="connsiteY6-28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9" name="Freeform 11"/>
          <p:cNvSpPr/>
          <p:nvPr userDrawn="1"/>
        </p:nvSpPr>
        <p:spPr bwMode="auto">
          <a:xfrm>
            <a:off x="310766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#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912284" y="1233487"/>
            <a:ext cx="10558800" cy="4680000"/>
          </a:xfrm>
        </p:spPr>
        <p:txBody>
          <a:bodyPr/>
          <a:lstStyle>
            <a:lvl1pPr marL="301625" marR="0" indent="-301625" algn="just" defTabSz="801370" rtl="0" eaLnBrk="1" fontAlgn="base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anose="05000000000000000000" pitchFamily="2" charset="2"/>
              <a:buChar char="l"/>
              <a:defRPr>
                <a:latin typeface="+mn-ea"/>
                <a:ea typeface="+mn-ea"/>
                <a:cs typeface="Arial" panose="020B0604020202090204" pitchFamily="34" charset="0"/>
              </a:defRPr>
            </a:lvl1pPr>
            <a:lvl2pPr algn="just" eaLnBrk="1" hangingPunct="1">
              <a:defRPr>
                <a:latin typeface="+mn-ea"/>
                <a:ea typeface="+mn-ea"/>
                <a:cs typeface="Arial" panose="020B0604020202090204" pitchFamily="34" charset="0"/>
              </a:defRPr>
            </a:lvl2pPr>
            <a:lvl3pPr algn="just" eaLnBrk="1" hangingPunct="1">
              <a:defRPr>
                <a:latin typeface="+mn-ea"/>
                <a:ea typeface="+mn-ea"/>
                <a:cs typeface="Arial" panose="020B0604020202090204" pitchFamily="34" charset="0"/>
              </a:defRPr>
            </a:lvl3pPr>
            <a:lvl4pPr algn="just" eaLnBrk="1" hangingPunct="1">
              <a:defRPr>
                <a:latin typeface="+mn-ea"/>
                <a:ea typeface="+mn-ea"/>
                <a:cs typeface="Arial" panose="020B0604020202090204" pitchFamily="34" charset="0"/>
              </a:defRPr>
            </a:lvl4pPr>
            <a:lvl5pPr algn="just" eaLnBrk="1" hangingPunct="1">
              <a:defRPr>
                <a:latin typeface="+mn-ea"/>
                <a:ea typeface="+mn-ea"/>
                <a:cs typeface="Arial" panose="020B0604020202090204" pitchFamily="34" charset="0"/>
              </a:defRPr>
            </a:lvl5pPr>
          </a:lstStyle>
          <a:p>
            <a:pPr marL="301625" marR="0" lvl="0" indent="-301625" algn="l" defTabSz="801370" rtl="0" eaLnBrk="0" fontAlgn="base" latinLnBrk="0" hangingPunct="0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anose="05000000000000000000" pitchFamily="2" charset="2"/>
              <a:buChar char="l"/>
              <a:defRPr/>
            </a:pPr>
            <a:r>
              <a:rPr kumimoji="0" lang="zh-CN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学完本课程后，您将能够：</a:t>
            </a:r>
            <a:endParaRPr kumimoji="0" lang="zh-CN" alt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TextBox 10"/>
          <p:cNvSpPr txBox="1"/>
          <p:nvPr userDrawn="1"/>
        </p:nvSpPr>
        <p:spPr bwMode="auto">
          <a:xfrm>
            <a:off x="1595500" y="408779"/>
            <a:ext cx="1665402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80" tIns="49987" rIns="99980" bIns="49987" rtlCol="0">
            <a:spAutoFit/>
          </a:bodyPr>
          <a:lstStyle/>
          <a:p>
            <a:pPr defTabSz="1001395" eaLnBrk="0" hangingPunct="0"/>
            <a:r>
              <a:rPr lang="zh-CN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anose="020B0604020202090204" pitchFamily="34" charset="0"/>
              </a:rPr>
              <a:t>目标</a:t>
            </a:r>
            <a:endParaRPr lang="en-US" altLang="zh-CN" sz="35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Arial" panose="020B0604020202090204" pitchFamily="34" charset="0"/>
            </a:endParaRPr>
          </a:p>
        </p:txBody>
      </p:sp>
      <p:sp>
        <p:nvSpPr>
          <p:cNvPr id="8" name="Freeform 9"/>
          <p:cNvSpPr/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9" name="Freeform 11"/>
          <p:cNvSpPr/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443372" y="440668"/>
            <a:ext cx="533970" cy="533470"/>
            <a:chOff x="2960687" y="4865687"/>
            <a:chExt cx="1698626" cy="1697038"/>
          </a:xfrm>
          <a:solidFill>
            <a:schemeClr val="bg1"/>
          </a:solidFill>
        </p:grpSpPr>
        <p:sp>
          <p:nvSpPr>
            <p:cNvPr id="11" name="Freeform 6"/>
            <p:cNvSpPr/>
            <p:nvPr/>
          </p:nvSpPr>
          <p:spPr bwMode="auto">
            <a:xfrm>
              <a:off x="2960687" y="5251450"/>
              <a:ext cx="1311275" cy="1311275"/>
            </a:xfrm>
            <a:custGeom>
              <a:avLst/>
              <a:gdLst>
                <a:gd name="T0" fmla="*/ 1114 w 1293"/>
                <a:gd name="T1" fmla="*/ 294 h 1293"/>
                <a:gd name="T2" fmla="*/ 1233 w 1293"/>
                <a:gd name="T3" fmla="*/ 647 h 1293"/>
                <a:gd name="T4" fmla="*/ 647 w 1293"/>
                <a:gd name="T5" fmla="*/ 1233 h 1293"/>
                <a:gd name="T6" fmla="*/ 60 w 1293"/>
                <a:gd name="T7" fmla="*/ 647 h 1293"/>
                <a:gd name="T8" fmla="*/ 647 w 1293"/>
                <a:gd name="T9" fmla="*/ 60 h 1293"/>
                <a:gd name="T10" fmla="*/ 1001 w 1293"/>
                <a:gd name="T11" fmla="*/ 180 h 1293"/>
                <a:gd name="T12" fmla="*/ 1044 w 1293"/>
                <a:gd name="T13" fmla="*/ 137 h 1293"/>
                <a:gd name="T14" fmla="*/ 647 w 1293"/>
                <a:gd name="T15" fmla="*/ 0 h 1293"/>
                <a:gd name="T16" fmla="*/ 0 w 1293"/>
                <a:gd name="T17" fmla="*/ 647 h 1293"/>
                <a:gd name="T18" fmla="*/ 647 w 1293"/>
                <a:gd name="T19" fmla="*/ 1293 h 1293"/>
                <a:gd name="T20" fmla="*/ 1293 w 1293"/>
                <a:gd name="T21" fmla="*/ 647 h 1293"/>
                <a:gd name="T22" fmla="*/ 1157 w 1293"/>
                <a:gd name="T23" fmla="*/ 251 h 1293"/>
                <a:gd name="T24" fmla="*/ 1114 w 1293"/>
                <a:gd name="T25" fmla="*/ 294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3" h="1293">
                  <a:moveTo>
                    <a:pt x="1114" y="294"/>
                  </a:moveTo>
                  <a:cubicBezTo>
                    <a:pt x="1189" y="392"/>
                    <a:pt x="1233" y="514"/>
                    <a:pt x="1233" y="647"/>
                  </a:cubicBezTo>
                  <a:cubicBezTo>
                    <a:pt x="1233" y="970"/>
                    <a:pt x="970" y="1233"/>
                    <a:pt x="647" y="1233"/>
                  </a:cubicBezTo>
                  <a:cubicBezTo>
                    <a:pt x="323" y="1233"/>
                    <a:pt x="60" y="970"/>
                    <a:pt x="60" y="647"/>
                  </a:cubicBezTo>
                  <a:cubicBezTo>
                    <a:pt x="60" y="323"/>
                    <a:pt x="323" y="60"/>
                    <a:pt x="647" y="60"/>
                  </a:cubicBezTo>
                  <a:cubicBezTo>
                    <a:pt x="780" y="60"/>
                    <a:pt x="903" y="105"/>
                    <a:pt x="1001" y="180"/>
                  </a:cubicBezTo>
                  <a:cubicBezTo>
                    <a:pt x="1044" y="137"/>
                    <a:pt x="1044" y="137"/>
                    <a:pt x="1044" y="137"/>
                  </a:cubicBezTo>
                  <a:cubicBezTo>
                    <a:pt x="934" y="52"/>
                    <a:pt x="796" y="0"/>
                    <a:pt x="647" y="0"/>
                  </a:cubicBezTo>
                  <a:cubicBezTo>
                    <a:pt x="290" y="0"/>
                    <a:pt x="0" y="290"/>
                    <a:pt x="0" y="647"/>
                  </a:cubicBezTo>
                  <a:cubicBezTo>
                    <a:pt x="0" y="1003"/>
                    <a:pt x="290" y="1293"/>
                    <a:pt x="647" y="1293"/>
                  </a:cubicBezTo>
                  <a:cubicBezTo>
                    <a:pt x="1003" y="1293"/>
                    <a:pt x="1293" y="1003"/>
                    <a:pt x="1293" y="647"/>
                  </a:cubicBezTo>
                  <a:cubicBezTo>
                    <a:pt x="1293" y="498"/>
                    <a:pt x="1242" y="360"/>
                    <a:pt x="1157" y="251"/>
                  </a:cubicBezTo>
                  <a:lnTo>
                    <a:pt x="1114" y="2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3168650" y="5459413"/>
              <a:ext cx="895350" cy="895350"/>
            </a:xfrm>
            <a:custGeom>
              <a:avLst/>
              <a:gdLst>
                <a:gd name="T0" fmla="*/ 762 w 883"/>
                <a:gd name="T1" fmla="*/ 235 h 883"/>
                <a:gd name="T2" fmla="*/ 823 w 883"/>
                <a:gd name="T3" fmla="*/ 442 h 883"/>
                <a:gd name="T4" fmla="*/ 442 w 883"/>
                <a:gd name="T5" fmla="*/ 823 h 883"/>
                <a:gd name="T6" fmla="*/ 60 w 883"/>
                <a:gd name="T7" fmla="*/ 442 h 883"/>
                <a:gd name="T8" fmla="*/ 442 w 883"/>
                <a:gd name="T9" fmla="*/ 60 h 883"/>
                <a:gd name="T10" fmla="*/ 649 w 883"/>
                <a:gd name="T11" fmla="*/ 122 h 883"/>
                <a:gd name="T12" fmla="*/ 692 w 883"/>
                <a:gd name="T13" fmla="*/ 78 h 883"/>
                <a:gd name="T14" fmla="*/ 442 w 883"/>
                <a:gd name="T15" fmla="*/ 0 h 883"/>
                <a:gd name="T16" fmla="*/ 0 w 883"/>
                <a:gd name="T17" fmla="*/ 442 h 883"/>
                <a:gd name="T18" fmla="*/ 442 w 883"/>
                <a:gd name="T19" fmla="*/ 883 h 883"/>
                <a:gd name="T20" fmla="*/ 883 w 883"/>
                <a:gd name="T21" fmla="*/ 442 h 883"/>
                <a:gd name="T22" fmla="*/ 806 w 883"/>
                <a:gd name="T23" fmla="*/ 192 h 883"/>
                <a:gd name="T24" fmla="*/ 762 w 883"/>
                <a:gd name="T25" fmla="*/ 235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3" h="883">
                  <a:moveTo>
                    <a:pt x="762" y="235"/>
                  </a:moveTo>
                  <a:cubicBezTo>
                    <a:pt x="801" y="295"/>
                    <a:pt x="823" y="366"/>
                    <a:pt x="823" y="442"/>
                  </a:cubicBezTo>
                  <a:cubicBezTo>
                    <a:pt x="823" y="652"/>
                    <a:pt x="652" y="823"/>
                    <a:pt x="442" y="823"/>
                  </a:cubicBezTo>
                  <a:cubicBezTo>
                    <a:pt x="231" y="823"/>
                    <a:pt x="60" y="652"/>
                    <a:pt x="60" y="442"/>
                  </a:cubicBezTo>
                  <a:cubicBezTo>
                    <a:pt x="60" y="231"/>
                    <a:pt x="231" y="60"/>
                    <a:pt x="442" y="60"/>
                  </a:cubicBezTo>
                  <a:cubicBezTo>
                    <a:pt x="518" y="60"/>
                    <a:pt x="589" y="83"/>
                    <a:pt x="649" y="122"/>
                  </a:cubicBezTo>
                  <a:cubicBezTo>
                    <a:pt x="692" y="78"/>
                    <a:pt x="692" y="78"/>
                    <a:pt x="692" y="78"/>
                  </a:cubicBezTo>
                  <a:cubicBezTo>
                    <a:pt x="621" y="29"/>
                    <a:pt x="535" y="0"/>
                    <a:pt x="442" y="0"/>
                  </a:cubicBezTo>
                  <a:cubicBezTo>
                    <a:pt x="198" y="0"/>
                    <a:pt x="0" y="198"/>
                    <a:pt x="0" y="442"/>
                  </a:cubicBezTo>
                  <a:cubicBezTo>
                    <a:pt x="0" y="685"/>
                    <a:pt x="198" y="883"/>
                    <a:pt x="442" y="883"/>
                  </a:cubicBezTo>
                  <a:cubicBezTo>
                    <a:pt x="685" y="883"/>
                    <a:pt x="883" y="685"/>
                    <a:pt x="883" y="442"/>
                  </a:cubicBezTo>
                  <a:cubicBezTo>
                    <a:pt x="883" y="349"/>
                    <a:pt x="855" y="263"/>
                    <a:pt x="806" y="192"/>
                  </a:cubicBezTo>
                  <a:lnTo>
                    <a:pt x="762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3384550" y="5675313"/>
              <a:ext cx="463550" cy="463550"/>
            </a:xfrm>
            <a:custGeom>
              <a:avLst/>
              <a:gdLst>
                <a:gd name="T0" fmla="*/ 390 w 457"/>
                <a:gd name="T1" fmla="*/ 181 h 457"/>
                <a:gd name="T2" fmla="*/ 397 w 457"/>
                <a:gd name="T3" fmla="*/ 229 h 457"/>
                <a:gd name="T4" fmla="*/ 229 w 457"/>
                <a:gd name="T5" fmla="*/ 397 h 457"/>
                <a:gd name="T6" fmla="*/ 60 w 457"/>
                <a:gd name="T7" fmla="*/ 229 h 457"/>
                <a:gd name="T8" fmla="*/ 229 w 457"/>
                <a:gd name="T9" fmla="*/ 60 h 457"/>
                <a:gd name="T10" fmla="*/ 277 w 457"/>
                <a:gd name="T11" fmla="*/ 67 h 457"/>
                <a:gd name="T12" fmla="*/ 324 w 457"/>
                <a:gd name="T13" fmla="*/ 21 h 457"/>
                <a:gd name="T14" fmla="*/ 229 w 457"/>
                <a:gd name="T15" fmla="*/ 0 h 457"/>
                <a:gd name="T16" fmla="*/ 0 w 457"/>
                <a:gd name="T17" fmla="*/ 229 h 457"/>
                <a:gd name="T18" fmla="*/ 229 w 457"/>
                <a:gd name="T19" fmla="*/ 457 h 457"/>
                <a:gd name="T20" fmla="*/ 457 w 457"/>
                <a:gd name="T21" fmla="*/ 229 h 457"/>
                <a:gd name="T22" fmla="*/ 437 w 457"/>
                <a:gd name="T23" fmla="*/ 134 h 457"/>
                <a:gd name="T24" fmla="*/ 390 w 457"/>
                <a:gd name="T25" fmla="*/ 181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7">
                  <a:moveTo>
                    <a:pt x="390" y="181"/>
                  </a:moveTo>
                  <a:cubicBezTo>
                    <a:pt x="395" y="196"/>
                    <a:pt x="397" y="212"/>
                    <a:pt x="397" y="229"/>
                  </a:cubicBezTo>
                  <a:cubicBezTo>
                    <a:pt x="397" y="322"/>
                    <a:pt x="322" y="397"/>
                    <a:pt x="229" y="397"/>
                  </a:cubicBezTo>
                  <a:cubicBezTo>
                    <a:pt x="136" y="397"/>
                    <a:pt x="60" y="322"/>
                    <a:pt x="60" y="229"/>
                  </a:cubicBezTo>
                  <a:cubicBezTo>
                    <a:pt x="60" y="136"/>
                    <a:pt x="136" y="60"/>
                    <a:pt x="229" y="60"/>
                  </a:cubicBezTo>
                  <a:cubicBezTo>
                    <a:pt x="245" y="60"/>
                    <a:pt x="262" y="63"/>
                    <a:pt x="277" y="67"/>
                  </a:cubicBezTo>
                  <a:cubicBezTo>
                    <a:pt x="324" y="21"/>
                    <a:pt x="324" y="21"/>
                    <a:pt x="324" y="21"/>
                  </a:cubicBezTo>
                  <a:cubicBezTo>
                    <a:pt x="295" y="8"/>
                    <a:pt x="263" y="0"/>
                    <a:pt x="229" y="0"/>
                  </a:cubicBezTo>
                  <a:cubicBezTo>
                    <a:pt x="103" y="0"/>
                    <a:pt x="0" y="103"/>
                    <a:pt x="0" y="229"/>
                  </a:cubicBezTo>
                  <a:cubicBezTo>
                    <a:pt x="0" y="355"/>
                    <a:pt x="103" y="457"/>
                    <a:pt x="229" y="457"/>
                  </a:cubicBezTo>
                  <a:cubicBezTo>
                    <a:pt x="355" y="457"/>
                    <a:pt x="457" y="355"/>
                    <a:pt x="457" y="229"/>
                  </a:cubicBezTo>
                  <a:cubicBezTo>
                    <a:pt x="457" y="195"/>
                    <a:pt x="450" y="163"/>
                    <a:pt x="437" y="134"/>
                  </a:cubicBezTo>
                  <a:lnTo>
                    <a:pt x="390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3582988" y="5092700"/>
              <a:ext cx="850900" cy="844550"/>
            </a:xfrm>
            <a:custGeom>
              <a:avLst/>
              <a:gdLst>
                <a:gd name="T0" fmla="*/ 33 w 839"/>
                <a:gd name="T1" fmla="*/ 834 h 834"/>
                <a:gd name="T2" fmla="*/ 11 w 839"/>
                <a:gd name="T3" fmla="*/ 825 h 834"/>
                <a:gd name="T4" fmla="*/ 11 w 839"/>
                <a:gd name="T5" fmla="*/ 782 h 834"/>
                <a:gd name="T6" fmla="*/ 785 w 839"/>
                <a:gd name="T7" fmla="*/ 12 h 834"/>
                <a:gd name="T8" fmla="*/ 827 w 839"/>
                <a:gd name="T9" fmla="*/ 12 h 834"/>
                <a:gd name="T10" fmla="*/ 827 w 839"/>
                <a:gd name="T11" fmla="*/ 54 h 834"/>
                <a:gd name="T12" fmla="*/ 54 w 839"/>
                <a:gd name="T13" fmla="*/ 825 h 834"/>
                <a:gd name="T14" fmla="*/ 33 w 839"/>
                <a:gd name="T15" fmla="*/ 834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9" h="834">
                  <a:moveTo>
                    <a:pt x="33" y="834"/>
                  </a:moveTo>
                  <a:cubicBezTo>
                    <a:pt x="25" y="834"/>
                    <a:pt x="17" y="831"/>
                    <a:pt x="11" y="825"/>
                  </a:cubicBezTo>
                  <a:cubicBezTo>
                    <a:pt x="0" y="813"/>
                    <a:pt x="0" y="794"/>
                    <a:pt x="11" y="782"/>
                  </a:cubicBezTo>
                  <a:cubicBezTo>
                    <a:pt x="785" y="12"/>
                    <a:pt x="785" y="12"/>
                    <a:pt x="785" y="12"/>
                  </a:cubicBezTo>
                  <a:cubicBezTo>
                    <a:pt x="796" y="0"/>
                    <a:pt x="815" y="0"/>
                    <a:pt x="827" y="12"/>
                  </a:cubicBezTo>
                  <a:cubicBezTo>
                    <a:pt x="839" y="24"/>
                    <a:pt x="839" y="43"/>
                    <a:pt x="827" y="54"/>
                  </a:cubicBezTo>
                  <a:cubicBezTo>
                    <a:pt x="54" y="825"/>
                    <a:pt x="54" y="825"/>
                    <a:pt x="54" y="825"/>
                  </a:cubicBezTo>
                  <a:cubicBezTo>
                    <a:pt x="48" y="831"/>
                    <a:pt x="40" y="834"/>
                    <a:pt x="33" y="8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4140200" y="4865687"/>
              <a:ext cx="301625" cy="500063"/>
            </a:xfrm>
            <a:custGeom>
              <a:avLst/>
              <a:gdLst>
                <a:gd name="T0" fmla="*/ 50 w 298"/>
                <a:gd name="T1" fmla="*/ 492 h 492"/>
                <a:gd name="T2" fmla="*/ 40 w 298"/>
                <a:gd name="T3" fmla="*/ 490 h 492"/>
                <a:gd name="T4" fmla="*/ 20 w 298"/>
                <a:gd name="T5" fmla="*/ 464 h 492"/>
                <a:gd name="T6" fmla="*/ 1 w 298"/>
                <a:gd name="T7" fmla="*/ 252 h 492"/>
                <a:gd name="T8" fmla="*/ 10 w 298"/>
                <a:gd name="T9" fmla="*/ 228 h 492"/>
                <a:gd name="T10" fmla="*/ 227 w 298"/>
                <a:gd name="T11" fmla="*/ 11 h 492"/>
                <a:gd name="T12" fmla="*/ 259 w 298"/>
                <a:gd name="T13" fmla="*/ 4 h 492"/>
                <a:gd name="T14" fmla="*/ 278 w 298"/>
                <a:gd name="T15" fmla="*/ 29 h 492"/>
                <a:gd name="T16" fmla="*/ 297 w 298"/>
                <a:gd name="T17" fmla="*/ 242 h 492"/>
                <a:gd name="T18" fmla="*/ 289 w 298"/>
                <a:gd name="T19" fmla="*/ 266 h 492"/>
                <a:gd name="T20" fmla="*/ 71 w 298"/>
                <a:gd name="T21" fmla="*/ 483 h 492"/>
                <a:gd name="T22" fmla="*/ 50 w 298"/>
                <a:gd name="T23" fmla="*/ 492 h 492"/>
                <a:gd name="T24" fmla="*/ 62 w 298"/>
                <a:gd name="T25" fmla="*/ 260 h 492"/>
                <a:gd name="T26" fmla="*/ 74 w 298"/>
                <a:gd name="T27" fmla="*/ 395 h 492"/>
                <a:gd name="T28" fmla="*/ 236 w 298"/>
                <a:gd name="T29" fmla="*/ 233 h 492"/>
                <a:gd name="T30" fmla="*/ 224 w 298"/>
                <a:gd name="T31" fmla="*/ 99 h 492"/>
                <a:gd name="T32" fmla="*/ 62 w 298"/>
                <a:gd name="T33" fmla="*/ 26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8" h="492">
                  <a:moveTo>
                    <a:pt x="50" y="492"/>
                  </a:moveTo>
                  <a:cubicBezTo>
                    <a:pt x="46" y="492"/>
                    <a:pt x="43" y="491"/>
                    <a:pt x="40" y="490"/>
                  </a:cubicBezTo>
                  <a:cubicBezTo>
                    <a:pt x="29" y="486"/>
                    <a:pt x="21" y="476"/>
                    <a:pt x="20" y="464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0" y="243"/>
                    <a:pt x="3" y="234"/>
                    <a:pt x="10" y="228"/>
                  </a:cubicBezTo>
                  <a:cubicBezTo>
                    <a:pt x="227" y="11"/>
                    <a:pt x="227" y="11"/>
                    <a:pt x="227" y="11"/>
                  </a:cubicBezTo>
                  <a:cubicBezTo>
                    <a:pt x="235" y="2"/>
                    <a:pt x="248" y="0"/>
                    <a:pt x="259" y="4"/>
                  </a:cubicBezTo>
                  <a:cubicBezTo>
                    <a:pt x="270" y="7"/>
                    <a:pt x="277" y="17"/>
                    <a:pt x="278" y="29"/>
                  </a:cubicBezTo>
                  <a:cubicBezTo>
                    <a:pt x="297" y="242"/>
                    <a:pt x="297" y="242"/>
                    <a:pt x="297" y="242"/>
                  </a:cubicBezTo>
                  <a:cubicBezTo>
                    <a:pt x="298" y="251"/>
                    <a:pt x="295" y="259"/>
                    <a:pt x="289" y="266"/>
                  </a:cubicBezTo>
                  <a:cubicBezTo>
                    <a:pt x="71" y="483"/>
                    <a:pt x="71" y="483"/>
                    <a:pt x="71" y="483"/>
                  </a:cubicBezTo>
                  <a:cubicBezTo>
                    <a:pt x="65" y="489"/>
                    <a:pt x="58" y="492"/>
                    <a:pt x="50" y="492"/>
                  </a:cubicBezTo>
                  <a:close/>
                  <a:moveTo>
                    <a:pt x="62" y="260"/>
                  </a:moveTo>
                  <a:cubicBezTo>
                    <a:pt x="74" y="395"/>
                    <a:pt x="74" y="395"/>
                    <a:pt x="74" y="395"/>
                  </a:cubicBezTo>
                  <a:cubicBezTo>
                    <a:pt x="236" y="233"/>
                    <a:pt x="236" y="233"/>
                    <a:pt x="236" y="233"/>
                  </a:cubicBezTo>
                  <a:cubicBezTo>
                    <a:pt x="224" y="99"/>
                    <a:pt x="224" y="99"/>
                    <a:pt x="224" y="99"/>
                  </a:cubicBezTo>
                  <a:lnTo>
                    <a:pt x="62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4157663" y="5083175"/>
              <a:ext cx="501650" cy="301625"/>
            </a:xfrm>
            <a:custGeom>
              <a:avLst/>
              <a:gdLst>
                <a:gd name="T0" fmla="*/ 245 w 494"/>
                <a:gd name="T1" fmla="*/ 297 h 297"/>
                <a:gd name="T2" fmla="*/ 242 w 494"/>
                <a:gd name="T3" fmla="*/ 296 h 297"/>
                <a:gd name="T4" fmla="*/ 29 w 494"/>
                <a:gd name="T5" fmla="*/ 278 h 297"/>
                <a:gd name="T6" fmla="*/ 4 w 494"/>
                <a:gd name="T7" fmla="*/ 258 h 297"/>
                <a:gd name="T8" fmla="*/ 11 w 494"/>
                <a:gd name="T9" fmla="*/ 226 h 297"/>
                <a:gd name="T10" fmla="*/ 228 w 494"/>
                <a:gd name="T11" fmla="*/ 9 h 297"/>
                <a:gd name="T12" fmla="*/ 252 w 494"/>
                <a:gd name="T13" fmla="*/ 0 h 297"/>
                <a:gd name="T14" fmla="*/ 464 w 494"/>
                <a:gd name="T15" fmla="*/ 19 h 297"/>
                <a:gd name="T16" fmla="*/ 490 w 494"/>
                <a:gd name="T17" fmla="*/ 39 h 297"/>
                <a:gd name="T18" fmla="*/ 483 w 494"/>
                <a:gd name="T19" fmla="*/ 70 h 297"/>
                <a:gd name="T20" fmla="*/ 266 w 494"/>
                <a:gd name="T21" fmla="*/ 288 h 297"/>
                <a:gd name="T22" fmla="*/ 245 w 494"/>
                <a:gd name="T23" fmla="*/ 297 h 297"/>
                <a:gd name="T24" fmla="*/ 99 w 494"/>
                <a:gd name="T25" fmla="*/ 223 h 297"/>
                <a:gd name="T26" fmla="*/ 233 w 494"/>
                <a:gd name="T27" fmla="*/ 235 h 297"/>
                <a:gd name="T28" fmla="*/ 395 w 494"/>
                <a:gd name="T29" fmla="*/ 73 h 297"/>
                <a:gd name="T30" fmla="*/ 261 w 494"/>
                <a:gd name="T31" fmla="*/ 62 h 297"/>
                <a:gd name="T32" fmla="*/ 99 w 494"/>
                <a:gd name="T33" fmla="*/ 22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4" h="297">
                  <a:moveTo>
                    <a:pt x="245" y="297"/>
                  </a:moveTo>
                  <a:cubicBezTo>
                    <a:pt x="244" y="297"/>
                    <a:pt x="243" y="297"/>
                    <a:pt x="242" y="296"/>
                  </a:cubicBezTo>
                  <a:cubicBezTo>
                    <a:pt x="29" y="278"/>
                    <a:pt x="29" y="278"/>
                    <a:pt x="29" y="278"/>
                  </a:cubicBezTo>
                  <a:cubicBezTo>
                    <a:pt x="18" y="277"/>
                    <a:pt x="8" y="269"/>
                    <a:pt x="4" y="258"/>
                  </a:cubicBezTo>
                  <a:cubicBezTo>
                    <a:pt x="0" y="247"/>
                    <a:pt x="2" y="235"/>
                    <a:pt x="11" y="226"/>
                  </a:cubicBezTo>
                  <a:cubicBezTo>
                    <a:pt x="228" y="9"/>
                    <a:pt x="228" y="9"/>
                    <a:pt x="228" y="9"/>
                  </a:cubicBezTo>
                  <a:cubicBezTo>
                    <a:pt x="234" y="3"/>
                    <a:pt x="243" y="0"/>
                    <a:pt x="252" y="0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76" y="20"/>
                    <a:pt x="486" y="28"/>
                    <a:pt x="490" y="39"/>
                  </a:cubicBezTo>
                  <a:cubicBezTo>
                    <a:pt x="494" y="50"/>
                    <a:pt x="491" y="62"/>
                    <a:pt x="483" y="70"/>
                  </a:cubicBezTo>
                  <a:cubicBezTo>
                    <a:pt x="266" y="288"/>
                    <a:pt x="266" y="288"/>
                    <a:pt x="266" y="288"/>
                  </a:cubicBezTo>
                  <a:cubicBezTo>
                    <a:pt x="260" y="293"/>
                    <a:pt x="252" y="297"/>
                    <a:pt x="245" y="297"/>
                  </a:cubicBezTo>
                  <a:close/>
                  <a:moveTo>
                    <a:pt x="99" y="223"/>
                  </a:moveTo>
                  <a:cubicBezTo>
                    <a:pt x="233" y="235"/>
                    <a:pt x="233" y="235"/>
                    <a:pt x="233" y="235"/>
                  </a:cubicBezTo>
                  <a:cubicBezTo>
                    <a:pt x="395" y="73"/>
                    <a:pt x="395" y="73"/>
                    <a:pt x="395" y="73"/>
                  </a:cubicBezTo>
                  <a:cubicBezTo>
                    <a:pt x="261" y="62"/>
                    <a:pt x="261" y="62"/>
                    <a:pt x="261" y="62"/>
                  </a:cubicBezTo>
                  <a:lnTo>
                    <a:pt x="99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18" name="Freeform 6"/>
          <p:cNvSpPr/>
          <p:nvPr userDrawn="1"/>
        </p:nvSpPr>
        <p:spPr bwMode="auto">
          <a:xfrm>
            <a:off x="3213039" y="296368"/>
            <a:ext cx="8978961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-1" fmla="*/ 7021 w 10000"/>
              <a:gd name="connsiteY0-2" fmla="*/ 0 h 10000"/>
              <a:gd name="connsiteX1-3" fmla="*/ 0 w 10000"/>
              <a:gd name="connsiteY1-4" fmla="*/ 0 h 10000"/>
              <a:gd name="connsiteX2-5" fmla="*/ 197 w 10000"/>
              <a:gd name="connsiteY2-6" fmla="*/ 5024 h 10000"/>
              <a:gd name="connsiteX3-7" fmla="*/ 0 w 10000"/>
              <a:gd name="connsiteY3-8" fmla="*/ 10000 h 10000"/>
              <a:gd name="connsiteX4-9" fmla="*/ 10000 w 10000"/>
              <a:gd name="connsiteY4-10" fmla="*/ 10000 h 10000"/>
              <a:gd name="connsiteX5-11" fmla="*/ 7736 w 10000"/>
              <a:gd name="connsiteY5-12" fmla="*/ 5574 h 10000"/>
              <a:gd name="connsiteX6-13" fmla="*/ 7021 w 10000"/>
              <a:gd name="connsiteY6-14" fmla="*/ 0 h 10000"/>
              <a:gd name="connsiteX0-15" fmla="*/ 7021 w 7736"/>
              <a:gd name="connsiteY0-16" fmla="*/ 0 h 10038"/>
              <a:gd name="connsiteX1-17" fmla="*/ 0 w 7736"/>
              <a:gd name="connsiteY1-18" fmla="*/ 0 h 10038"/>
              <a:gd name="connsiteX2-19" fmla="*/ 197 w 7736"/>
              <a:gd name="connsiteY2-20" fmla="*/ 5024 h 10038"/>
              <a:gd name="connsiteX3-21" fmla="*/ 0 w 7736"/>
              <a:gd name="connsiteY3-22" fmla="*/ 10000 h 10038"/>
              <a:gd name="connsiteX4-23" fmla="*/ 7017 w 7736"/>
              <a:gd name="connsiteY4-24" fmla="*/ 10038 h 10038"/>
              <a:gd name="connsiteX5-25" fmla="*/ 7736 w 7736"/>
              <a:gd name="connsiteY5-26" fmla="*/ 5574 h 10038"/>
              <a:gd name="connsiteX6-27" fmla="*/ 7021 w 7736"/>
              <a:gd name="connsiteY6-28" fmla="*/ 0 h 10038"/>
              <a:gd name="connsiteX0-29" fmla="*/ 9076 w 9316"/>
              <a:gd name="connsiteY0-30" fmla="*/ 0 h 10000"/>
              <a:gd name="connsiteX1-31" fmla="*/ 0 w 9316"/>
              <a:gd name="connsiteY1-32" fmla="*/ 0 h 10000"/>
              <a:gd name="connsiteX2-33" fmla="*/ 255 w 9316"/>
              <a:gd name="connsiteY2-34" fmla="*/ 5005 h 10000"/>
              <a:gd name="connsiteX3-35" fmla="*/ 0 w 9316"/>
              <a:gd name="connsiteY3-36" fmla="*/ 9962 h 10000"/>
              <a:gd name="connsiteX4-37" fmla="*/ 9071 w 9316"/>
              <a:gd name="connsiteY4-38" fmla="*/ 10000 h 10000"/>
              <a:gd name="connsiteX5-39" fmla="*/ 9316 w 9316"/>
              <a:gd name="connsiteY5-40" fmla="*/ 5668 h 10000"/>
              <a:gd name="connsiteX6-41" fmla="*/ 9076 w 9316"/>
              <a:gd name="connsiteY6-42" fmla="*/ 0 h 10000"/>
              <a:gd name="connsiteX0-43" fmla="*/ 9742 w 10000"/>
              <a:gd name="connsiteY0-44" fmla="*/ 0 h 10000"/>
              <a:gd name="connsiteX1-45" fmla="*/ 0 w 10000"/>
              <a:gd name="connsiteY1-46" fmla="*/ 0 h 10000"/>
              <a:gd name="connsiteX2-47" fmla="*/ 274 w 10000"/>
              <a:gd name="connsiteY2-48" fmla="*/ 5005 h 10000"/>
              <a:gd name="connsiteX3-49" fmla="*/ 0 w 10000"/>
              <a:gd name="connsiteY3-50" fmla="*/ 9962 h 10000"/>
              <a:gd name="connsiteX4-51" fmla="*/ 9737 w 10000"/>
              <a:gd name="connsiteY4-52" fmla="*/ 10000 h 10000"/>
              <a:gd name="connsiteX5-53" fmla="*/ 10000 w 10000"/>
              <a:gd name="connsiteY5-54" fmla="*/ 5668 h 10000"/>
              <a:gd name="connsiteX6-55" fmla="*/ 9742 w 10000"/>
              <a:gd name="connsiteY6-56" fmla="*/ 0 h 10000"/>
              <a:gd name="connsiteX0-57" fmla="*/ 9742 w 9877"/>
              <a:gd name="connsiteY0-58" fmla="*/ 0 h 10000"/>
              <a:gd name="connsiteX1-59" fmla="*/ 0 w 9877"/>
              <a:gd name="connsiteY1-60" fmla="*/ 0 h 10000"/>
              <a:gd name="connsiteX2-61" fmla="*/ 274 w 9877"/>
              <a:gd name="connsiteY2-62" fmla="*/ 5005 h 10000"/>
              <a:gd name="connsiteX3-63" fmla="*/ 0 w 9877"/>
              <a:gd name="connsiteY3-64" fmla="*/ 9962 h 10000"/>
              <a:gd name="connsiteX4-65" fmla="*/ 9737 w 9877"/>
              <a:gd name="connsiteY4-66" fmla="*/ 10000 h 10000"/>
              <a:gd name="connsiteX5-67" fmla="*/ 9738 w 9877"/>
              <a:gd name="connsiteY5-68" fmla="*/ 5783 h 10000"/>
              <a:gd name="connsiteX6-69" fmla="*/ 9742 w 9877"/>
              <a:gd name="connsiteY6-70" fmla="*/ 0 h 10000"/>
              <a:gd name="connsiteX0-71" fmla="*/ 9863 w 9991"/>
              <a:gd name="connsiteY0-72" fmla="*/ 0 h 10000"/>
              <a:gd name="connsiteX1-73" fmla="*/ 0 w 9991"/>
              <a:gd name="connsiteY1-74" fmla="*/ 0 h 10000"/>
              <a:gd name="connsiteX2-75" fmla="*/ 277 w 9991"/>
              <a:gd name="connsiteY2-76" fmla="*/ 5005 h 10000"/>
              <a:gd name="connsiteX3-77" fmla="*/ 0 w 9991"/>
              <a:gd name="connsiteY3-78" fmla="*/ 9962 h 10000"/>
              <a:gd name="connsiteX4-79" fmla="*/ 9858 w 9991"/>
              <a:gd name="connsiteY4-80" fmla="*/ 10000 h 10000"/>
              <a:gd name="connsiteX5-81" fmla="*/ 9817 w 9991"/>
              <a:gd name="connsiteY5-82" fmla="*/ 5783 h 10000"/>
              <a:gd name="connsiteX6-83" fmla="*/ 9863 w 9991"/>
              <a:gd name="connsiteY6-84" fmla="*/ 0 h 10000"/>
              <a:gd name="connsiteX0-85" fmla="*/ 9872 w 10014"/>
              <a:gd name="connsiteY0-86" fmla="*/ 0 h 10000"/>
              <a:gd name="connsiteX1-87" fmla="*/ 0 w 10014"/>
              <a:gd name="connsiteY1-88" fmla="*/ 0 h 10000"/>
              <a:gd name="connsiteX2-89" fmla="*/ 277 w 10014"/>
              <a:gd name="connsiteY2-90" fmla="*/ 5005 h 10000"/>
              <a:gd name="connsiteX3-91" fmla="*/ 0 w 10014"/>
              <a:gd name="connsiteY3-92" fmla="*/ 9962 h 10000"/>
              <a:gd name="connsiteX4-93" fmla="*/ 9867 w 10014"/>
              <a:gd name="connsiteY4-94" fmla="*/ 10000 h 10000"/>
              <a:gd name="connsiteX5-95" fmla="*/ 9890 w 10014"/>
              <a:gd name="connsiteY5-96" fmla="*/ 5745 h 10000"/>
              <a:gd name="connsiteX6-97" fmla="*/ 9872 w 10014"/>
              <a:gd name="connsiteY6-98" fmla="*/ 0 h 10000"/>
              <a:gd name="connsiteX0-99" fmla="*/ 9872 w 10030"/>
              <a:gd name="connsiteY0-100" fmla="*/ 0 h 10000"/>
              <a:gd name="connsiteX1-101" fmla="*/ 0 w 10030"/>
              <a:gd name="connsiteY1-102" fmla="*/ 0 h 10000"/>
              <a:gd name="connsiteX2-103" fmla="*/ 277 w 10030"/>
              <a:gd name="connsiteY2-104" fmla="*/ 5005 h 10000"/>
              <a:gd name="connsiteX3-105" fmla="*/ 0 w 10030"/>
              <a:gd name="connsiteY3-106" fmla="*/ 9962 h 10000"/>
              <a:gd name="connsiteX4-107" fmla="*/ 9867 w 10030"/>
              <a:gd name="connsiteY4-108" fmla="*/ 10000 h 10000"/>
              <a:gd name="connsiteX5-109" fmla="*/ 9890 w 10030"/>
              <a:gd name="connsiteY5-110" fmla="*/ 5745 h 10000"/>
              <a:gd name="connsiteX6-111" fmla="*/ 9872 w 10030"/>
              <a:gd name="connsiteY6-112" fmla="*/ 0 h 10000"/>
              <a:gd name="connsiteX0-113" fmla="*/ 9872 w 9921"/>
              <a:gd name="connsiteY0-114" fmla="*/ 0 h 10000"/>
              <a:gd name="connsiteX1-115" fmla="*/ 0 w 9921"/>
              <a:gd name="connsiteY1-116" fmla="*/ 0 h 10000"/>
              <a:gd name="connsiteX2-117" fmla="*/ 277 w 9921"/>
              <a:gd name="connsiteY2-118" fmla="*/ 5005 h 10000"/>
              <a:gd name="connsiteX3-119" fmla="*/ 0 w 9921"/>
              <a:gd name="connsiteY3-120" fmla="*/ 9962 h 10000"/>
              <a:gd name="connsiteX4-121" fmla="*/ 9867 w 9921"/>
              <a:gd name="connsiteY4-122" fmla="*/ 10000 h 10000"/>
              <a:gd name="connsiteX5-123" fmla="*/ 9890 w 9921"/>
              <a:gd name="connsiteY5-124" fmla="*/ 5745 h 10000"/>
              <a:gd name="connsiteX6-125" fmla="*/ 9872 w 9921"/>
              <a:gd name="connsiteY6-126" fmla="*/ 0 h 10000"/>
              <a:gd name="connsiteX0-127" fmla="*/ 9951 w 9974"/>
              <a:gd name="connsiteY0-128" fmla="*/ 0 h 10000"/>
              <a:gd name="connsiteX1-129" fmla="*/ 0 w 9974"/>
              <a:gd name="connsiteY1-130" fmla="*/ 0 h 10000"/>
              <a:gd name="connsiteX2-131" fmla="*/ 279 w 9974"/>
              <a:gd name="connsiteY2-132" fmla="*/ 5005 h 10000"/>
              <a:gd name="connsiteX3-133" fmla="*/ 0 w 9974"/>
              <a:gd name="connsiteY3-134" fmla="*/ 9962 h 10000"/>
              <a:gd name="connsiteX4-135" fmla="*/ 9946 w 9974"/>
              <a:gd name="connsiteY4-136" fmla="*/ 10000 h 10000"/>
              <a:gd name="connsiteX5-137" fmla="*/ 9969 w 9974"/>
              <a:gd name="connsiteY5-138" fmla="*/ 5745 h 10000"/>
              <a:gd name="connsiteX6-139" fmla="*/ 9951 w 9974"/>
              <a:gd name="connsiteY6-140" fmla="*/ 0 h 10000"/>
              <a:gd name="connsiteX0-141" fmla="*/ 9977 w 10001"/>
              <a:gd name="connsiteY0-142" fmla="*/ 0 h 10000"/>
              <a:gd name="connsiteX1-143" fmla="*/ 0 w 10001"/>
              <a:gd name="connsiteY1-144" fmla="*/ 0 h 10000"/>
              <a:gd name="connsiteX2-145" fmla="*/ 280 w 10001"/>
              <a:gd name="connsiteY2-146" fmla="*/ 5005 h 10000"/>
              <a:gd name="connsiteX3-147" fmla="*/ 0 w 10001"/>
              <a:gd name="connsiteY3-148" fmla="*/ 9962 h 10000"/>
              <a:gd name="connsiteX4-149" fmla="*/ 9972 w 10001"/>
              <a:gd name="connsiteY4-150" fmla="*/ 10000 h 10000"/>
              <a:gd name="connsiteX5-151" fmla="*/ 9995 w 10001"/>
              <a:gd name="connsiteY5-152" fmla="*/ 5745 h 10000"/>
              <a:gd name="connsiteX6-153" fmla="*/ 9977 w 10001"/>
              <a:gd name="connsiteY6-154" fmla="*/ 0 h 10000"/>
              <a:gd name="connsiteX0-155" fmla="*/ 9977 w 10001"/>
              <a:gd name="connsiteY0-156" fmla="*/ 0 h 10000"/>
              <a:gd name="connsiteX1-157" fmla="*/ 0 w 10001"/>
              <a:gd name="connsiteY1-158" fmla="*/ 0 h 10000"/>
              <a:gd name="connsiteX2-159" fmla="*/ 280 w 10001"/>
              <a:gd name="connsiteY2-160" fmla="*/ 5005 h 10000"/>
              <a:gd name="connsiteX3-161" fmla="*/ 0 w 10001"/>
              <a:gd name="connsiteY3-162" fmla="*/ 9962 h 10000"/>
              <a:gd name="connsiteX4-163" fmla="*/ 9972 w 10001"/>
              <a:gd name="connsiteY4-164" fmla="*/ 10000 h 10000"/>
              <a:gd name="connsiteX5-165" fmla="*/ 9995 w 10001"/>
              <a:gd name="connsiteY5-166" fmla="*/ 5745 h 10000"/>
              <a:gd name="connsiteX6-167" fmla="*/ 9977 w 10001"/>
              <a:gd name="connsiteY6-168" fmla="*/ 0 h 10000"/>
              <a:gd name="connsiteX0-169" fmla="*/ 9977 w 10001"/>
              <a:gd name="connsiteY0-170" fmla="*/ 0 h 10000"/>
              <a:gd name="connsiteX1-171" fmla="*/ 0 w 10001"/>
              <a:gd name="connsiteY1-172" fmla="*/ 0 h 10000"/>
              <a:gd name="connsiteX2-173" fmla="*/ 280 w 10001"/>
              <a:gd name="connsiteY2-174" fmla="*/ 5005 h 10000"/>
              <a:gd name="connsiteX3-175" fmla="*/ 0 w 10001"/>
              <a:gd name="connsiteY3-176" fmla="*/ 9962 h 10000"/>
              <a:gd name="connsiteX4-177" fmla="*/ 9972 w 10001"/>
              <a:gd name="connsiteY4-178" fmla="*/ 10000 h 10000"/>
              <a:gd name="connsiteX5-179" fmla="*/ 9995 w 10001"/>
              <a:gd name="connsiteY5-180" fmla="*/ 5745 h 10000"/>
              <a:gd name="connsiteX6-181" fmla="*/ 9977 w 10001"/>
              <a:gd name="connsiteY6-182" fmla="*/ 0 h 10000"/>
              <a:gd name="connsiteX0-183" fmla="*/ 9977 w 9995"/>
              <a:gd name="connsiteY0-184" fmla="*/ 0 h 10000"/>
              <a:gd name="connsiteX1-185" fmla="*/ 0 w 9995"/>
              <a:gd name="connsiteY1-186" fmla="*/ 0 h 10000"/>
              <a:gd name="connsiteX2-187" fmla="*/ 280 w 9995"/>
              <a:gd name="connsiteY2-188" fmla="*/ 5005 h 10000"/>
              <a:gd name="connsiteX3-189" fmla="*/ 0 w 9995"/>
              <a:gd name="connsiteY3-190" fmla="*/ 9962 h 10000"/>
              <a:gd name="connsiteX4-191" fmla="*/ 9972 w 9995"/>
              <a:gd name="connsiteY4-192" fmla="*/ 10000 h 10000"/>
              <a:gd name="connsiteX5-193" fmla="*/ 9995 w 9995"/>
              <a:gd name="connsiteY5-194" fmla="*/ 5745 h 10000"/>
              <a:gd name="connsiteX6-195" fmla="*/ 9977 w 9995"/>
              <a:gd name="connsiteY6-196" fmla="*/ 0 h 10000"/>
              <a:gd name="connsiteX0-197" fmla="*/ 9999 w 10000"/>
              <a:gd name="connsiteY0-198" fmla="*/ 0 h 10000"/>
              <a:gd name="connsiteX1-199" fmla="*/ 0 w 10000"/>
              <a:gd name="connsiteY1-200" fmla="*/ 0 h 10000"/>
              <a:gd name="connsiteX2-201" fmla="*/ 280 w 10000"/>
              <a:gd name="connsiteY2-202" fmla="*/ 5005 h 10000"/>
              <a:gd name="connsiteX3-203" fmla="*/ 0 w 10000"/>
              <a:gd name="connsiteY3-204" fmla="*/ 9962 h 10000"/>
              <a:gd name="connsiteX4-205" fmla="*/ 9977 w 10000"/>
              <a:gd name="connsiteY4-206" fmla="*/ 10000 h 10000"/>
              <a:gd name="connsiteX5-207" fmla="*/ 10000 w 10000"/>
              <a:gd name="connsiteY5-208" fmla="*/ 5745 h 10000"/>
              <a:gd name="connsiteX6-209" fmla="*/ 9999 w 10000"/>
              <a:gd name="connsiteY6-210" fmla="*/ 0 h 10000"/>
              <a:gd name="connsiteX0-211" fmla="*/ 9999 w 10004"/>
              <a:gd name="connsiteY0-212" fmla="*/ 0 h 10000"/>
              <a:gd name="connsiteX1-213" fmla="*/ 0 w 10004"/>
              <a:gd name="connsiteY1-214" fmla="*/ 0 h 10000"/>
              <a:gd name="connsiteX2-215" fmla="*/ 280 w 10004"/>
              <a:gd name="connsiteY2-216" fmla="*/ 5005 h 10000"/>
              <a:gd name="connsiteX3-217" fmla="*/ 0 w 10004"/>
              <a:gd name="connsiteY3-218" fmla="*/ 9962 h 10000"/>
              <a:gd name="connsiteX4-219" fmla="*/ 10000 w 10004"/>
              <a:gd name="connsiteY4-220" fmla="*/ 10000 h 10000"/>
              <a:gd name="connsiteX5-221" fmla="*/ 10000 w 10004"/>
              <a:gd name="connsiteY5-222" fmla="*/ 5745 h 10000"/>
              <a:gd name="connsiteX6-223" fmla="*/ 9999 w 10004"/>
              <a:gd name="connsiteY6-224" fmla="*/ 0 h 10000"/>
              <a:gd name="connsiteX0-225" fmla="*/ 9999 w 10000"/>
              <a:gd name="connsiteY0-226" fmla="*/ 0 h 10000"/>
              <a:gd name="connsiteX1-227" fmla="*/ 0 w 10000"/>
              <a:gd name="connsiteY1-228" fmla="*/ 0 h 10000"/>
              <a:gd name="connsiteX2-229" fmla="*/ 280 w 10000"/>
              <a:gd name="connsiteY2-230" fmla="*/ 5005 h 10000"/>
              <a:gd name="connsiteX3-231" fmla="*/ 0 w 10000"/>
              <a:gd name="connsiteY3-232" fmla="*/ 9962 h 10000"/>
              <a:gd name="connsiteX4-233" fmla="*/ 10000 w 10000"/>
              <a:gd name="connsiteY4-234" fmla="*/ 10000 h 10000"/>
              <a:gd name="connsiteX5-235" fmla="*/ 10000 w 10000"/>
              <a:gd name="connsiteY5-236" fmla="*/ 5745 h 10000"/>
              <a:gd name="connsiteX6-237" fmla="*/ 9999 w 10000"/>
              <a:gd name="connsiteY6-238" fmla="*/ 0 h 10000"/>
              <a:gd name="connsiteX0-239" fmla="*/ 14796 w 14796"/>
              <a:gd name="connsiteY0-240" fmla="*/ 0 h 10000"/>
              <a:gd name="connsiteX1-241" fmla="*/ 0 w 14796"/>
              <a:gd name="connsiteY1-242" fmla="*/ 0 h 10000"/>
              <a:gd name="connsiteX2-243" fmla="*/ 280 w 14796"/>
              <a:gd name="connsiteY2-244" fmla="*/ 5005 h 10000"/>
              <a:gd name="connsiteX3-245" fmla="*/ 0 w 14796"/>
              <a:gd name="connsiteY3-246" fmla="*/ 9962 h 10000"/>
              <a:gd name="connsiteX4-247" fmla="*/ 10000 w 14796"/>
              <a:gd name="connsiteY4-248" fmla="*/ 10000 h 10000"/>
              <a:gd name="connsiteX5-249" fmla="*/ 10000 w 14796"/>
              <a:gd name="connsiteY5-250" fmla="*/ 5745 h 10000"/>
              <a:gd name="connsiteX6-251" fmla="*/ 14796 w 14796"/>
              <a:gd name="connsiteY6-252" fmla="*/ 0 h 10000"/>
              <a:gd name="connsiteX0-253" fmla="*/ 14796 w 14796"/>
              <a:gd name="connsiteY0-254" fmla="*/ 0 h 9968"/>
              <a:gd name="connsiteX1-255" fmla="*/ 0 w 14796"/>
              <a:gd name="connsiteY1-256" fmla="*/ 0 h 9968"/>
              <a:gd name="connsiteX2-257" fmla="*/ 280 w 14796"/>
              <a:gd name="connsiteY2-258" fmla="*/ 5005 h 9968"/>
              <a:gd name="connsiteX3-259" fmla="*/ 0 w 14796"/>
              <a:gd name="connsiteY3-260" fmla="*/ 9962 h 9968"/>
              <a:gd name="connsiteX4-261" fmla="*/ 14788 w 14796"/>
              <a:gd name="connsiteY4-262" fmla="*/ 9968 h 9968"/>
              <a:gd name="connsiteX5-263" fmla="*/ 10000 w 14796"/>
              <a:gd name="connsiteY5-264" fmla="*/ 5745 h 9968"/>
              <a:gd name="connsiteX6-265" fmla="*/ 14796 w 14796"/>
              <a:gd name="connsiteY6-266" fmla="*/ 0 h 9968"/>
              <a:gd name="connsiteX0-267" fmla="*/ 10000 w 10000"/>
              <a:gd name="connsiteY0-268" fmla="*/ 0 h 10000"/>
              <a:gd name="connsiteX1-269" fmla="*/ 0 w 10000"/>
              <a:gd name="connsiteY1-270" fmla="*/ 0 h 10000"/>
              <a:gd name="connsiteX2-271" fmla="*/ 189 w 10000"/>
              <a:gd name="connsiteY2-272" fmla="*/ 5021 h 10000"/>
              <a:gd name="connsiteX3-273" fmla="*/ 0 w 10000"/>
              <a:gd name="connsiteY3-274" fmla="*/ 9994 h 10000"/>
              <a:gd name="connsiteX4-275" fmla="*/ 9995 w 10000"/>
              <a:gd name="connsiteY4-276" fmla="*/ 10000 h 10000"/>
              <a:gd name="connsiteX5-277" fmla="*/ 9998 w 10000"/>
              <a:gd name="connsiteY5-278" fmla="*/ 6152 h 10000"/>
              <a:gd name="connsiteX6-279" fmla="*/ 10000 w 10000"/>
              <a:gd name="connsiteY6-28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9" name="Freeform 11"/>
          <p:cNvSpPr/>
          <p:nvPr userDrawn="1"/>
        </p:nvSpPr>
        <p:spPr bwMode="auto">
          <a:xfrm>
            <a:off x="310766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#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3" y="1233487"/>
            <a:ext cx="10558800" cy="4680000"/>
          </a:xfrm>
        </p:spPr>
        <p:txBody>
          <a:bodyPr/>
          <a:lstStyle>
            <a:lvl1pPr marL="457200" marR="0" indent="-457200" algn="just" defTabSz="801370" rtl="0" eaLnBrk="1" fontAlgn="base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+mj-lt"/>
              <a:buAutoNum type="arabicPeriod"/>
              <a:defRPr>
                <a:latin typeface="+mn-ea"/>
                <a:ea typeface="+mn-ea"/>
                <a:cs typeface="Arial" panose="020B0604020202090204" pitchFamily="34" charset="0"/>
              </a:defRPr>
            </a:lvl1pPr>
            <a:lvl2pPr>
              <a:buFont typeface="Wingdings" panose="05000000000000000000" pitchFamily="2" charset="2"/>
              <a:buChar char="p"/>
              <a:defRPr/>
            </a:lvl2pPr>
            <a:lvl3pPr>
              <a:defRPr/>
            </a:lvl3pPr>
            <a:lvl5pPr>
              <a:buNone/>
              <a:defRPr/>
            </a:lvl5pPr>
          </a:lstStyle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一级目录一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一级目录二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一级目录三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一级目录四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6" name="TextBox 10"/>
          <p:cNvSpPr txBox="1"/>
          <p:nvPr userDrawn="1"/>
        </p:nvSpPr>
        <p:spPr bwMode="auto">
          <a:xfrm>
            <a:off x="1595500" y="408779"/>
            <a:ext cx="1665402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80" tIns="49987" rIns="99980" bIns="49987" rtlCol="0">
            <a:spAutoFit/>
          </a:bodyPr>
          <a:lstStyle/>
          <a:p>
            <a:pPr defTabSz="1001395" eaLnBrk="0" hangingPunct="0"/>
            <a:r>
              <a:rPr lang="zh-CN" alt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anose="020B0604020202090204" pitchFamily="34" charset="0"/>
              </a:rPr>
              <a:t>目录</a:t>
            </a:r>
            <a:endParaRPr lang="zh-CN" altLang="en-US" sz="35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Arial" panose="020B0604020202090204" pitchFamily="34" charset="0"/>
            </a:endParaRPr>
          </a:p>
        </p:txBody>
      </p:sp>
      <p:sp>
        <p:nvSpPr>
          <p:cNvPr id="7" name="Freeform 9"/>
          <p:cNvSpPr/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9" name="Freeform 11"/>
          <p:cNvSpPr/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587388" y="515379"/>
            <a:ext cx="358335" cy="426359"/>
            <a:chOff x="3295650" y="230188"/>
            <a:chExt cx="936625" cy="1114426"/>
          </a:xfrm>
          <a:solidFill>
            <a:schemeClr val="bg1"/>
          </a:solidFill>
        </p:grpSpPr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3959225" y="876301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3959225" y="777876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3959225" y="677863"/>
              <a:ext cx="182563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Rectangle 19"/>
            <p:cNvSpPr>
              <a:spLocks noChangeArrowheads="1"/>
            </p:cNvSpPr>
            <p:nvPr/>
          </p:nvSpPr>
          <p:spPr bwMode="auto">
            <a:xfrm>
              <a:off x="3959225" y="582613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Rectangle 20"/>
            <p:cNvSpPr>
              <a:spLocks noChangeArrowheads="1"/>
            </p:cNvSpPr>
            <p:nvPr/>
          </p:nvSpPr>
          <p:spPr bwMode="auto">
            <a:xfrm>
              <a:off x="3676650" y="1101726"/>
              <a:ext cx="469900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>
              <a:off x="3676650" y="1198563"/>
              <a:ext cx="469900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8" name="Freeform 22"/>
            <p:cNvSpPr/>
            <p:nvPr/>
          </p:nvSpPr>
          <p:spPr bwMode="auto">
            <a:xfrm>
              <a:off x="3590925" y="482601"/>
              <a:ext cx="641350" cy="862013"/>
            </a:xfrm>
            <a:custGeom>
              <a:avLst/>
              <a:gdLst>
                <a:gd name="T0" fmla="*/ 229 w 404"/>
                <a:gd name="T1" fmla="*/ 0 h 543"/>
                <a:gd name="T2" fmla="*/ 229 w 404"/>
                <a:gd name="T3" fmla="*/ 30 h 543"/>
                <a:gd name="T4" fmla="*/ 373 w 404"/>
                <a:gd name="T5" fmla="*/ 30 h 543"/>
                <a:gd name="T6" fmla="*/ 373 w 404"/>
                <a:gd name="T7" fmla="*/ 513 h 543"/>
                <a:gd name="T8" fmla="*/ 33 w 404"/>
                <a:gd name="T9" fmla="*/ 513 h 543"/>
                <a:gd name="T10" fmla="*/ 31 w 404"/>
                <a:gd name="T11" fmla="*/ 387 h 543"/>
                <a:gd name="T12" fmla="*/ 0 w 404"/>
                <a:gd name="T13" fmla="*/ 387 h 543"/>
                <a:gd name="T14" fmla="*/ 0 w 404"/>
                <a:gd name="T15" fmla="*/ 543 h 543"/>
                <a:gd name="T16" fmla="*/ 404 w 404"/>
                <a:gd name="T17" fmla="*/ 543 h 543"/>
                <a:gd name="T18" fmla="*/ 404 w 404"/>
                <a:gd name="T19" fmla="*/ 0 h 543"/>
                <a:gd name="T20" fmla="*/ 229 w 404"/>
                <a:gd name="T21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4" h="543">
                  <a:moveTo>
                    <a:pt x="229" y="0"/>
                  </a:moveTo>
                  <a:lnTo>
                    <a:pt x="229" y="30"/>
                  </a:lnTo>
                  <a:lnTo>
                    <a:pt x="373" y="30"/>
                  </a:lnTo>
                  <a:lnTo>
                    <a:pt x="373" y="513"/>
                  </a:lnTo>
                  <a:lnTo>
                    <a:pt x="33" y="513"/>
                  </a:lnTo>
                  <a:lnTo>
                    <a:pt x="31" y="387"/>
                  </a:lnTo>
                  <a:lnTo>
                    <a:pt x="0" y="387"/>
                  </a:lnTo>
                  <a:lnTo>
                    <a:pt x="0" y="543"/>
                  </a:lnTo>
                  <a:lnTo>
                    <a:pt x="404" y="543"/>
                  </a:lnTo>
                  <a:lnTo>
                    <a:pt x="404" y="0"/>
                  </a:lnTo>
                  <a:lnTo>
                    <a:pt x="2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3959225" y="989013"/>
              <a:ext cx="182563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0" name="Freeform 24"/>
            <p:cNvSpPr>
              <a:spLocks noEditPoints="1"/>
            </p:cNvSpPr>
            <p:nvPr/>
          </p:nvSpPr>
          <p:spPr bwMode="auto">
            <a:xfrm>
              <a:off x="3295650" y="230188"/>
              <a:ext cx="639763" cy="852488"/>
            </a:xfrm>
            <a:custGeom>
              <a:avLst/>
              <a:gdLst>
                <a:gd name="T0" fmla="*/ 403 w 403"/>
                <a:gd name="T1" fmla="*/ 0 h 537"/>
                <a:gd name="T2" fmla="*/ 0 w 403"/>
                <a:gd name="T3" fmla="*/ 0 h 537"/>
                <a:gd name="T4" fmla="*/ 0 w 403"/>
                <a:gd name="T5" fmla="*/ 447 h 537"/>
                <a:gd name="T6" fmla="*/ 92 w 403"/>
                <a:gd name="T7" fmla="*/ 537 h 537"/>
                <a:gd name="T8" fmla="*/ 403 w 403"/>
                <a:gd name="T9" fmla="*/ 537 h 537"/>
                <a:gd name="T10" fmla="*/ 403 w 403"/>
                <a:gd name="T11" fmla="*/ 0 h 537"/>
                <a:gd name="T12" fmla="*/ 373 w 403"/>
                <a:gd name="T13" fmla="*/ 508 h 537"/>
                <a:gd name="T14" fmla="*/ 108 w 403"/>
                <a:gd name="T15" fmla="*/ 508 h 537"/>
                <a:gd name="T16" fmla="*/ 108 w 403"/>
                <a:gd name="T17" fmla="*/ 433 h 537"/>
                <a:gd name="T18" fmla="*/ 30 w 403"/>
                <a:gd name="T19" fmla="*/ 433 h 537"/>
                <a:gd name="T20" fmla="*/ 30 w 403"/>
                <a:gd name="T21" fmla="*/ 31 h 537"/>
                <a:gd name="T22" fmla="*/ 373 w 403"/>
                <a:gd name="T23" fmla="*/ 31 h 537"/>
                <a:gd name="T24" fmla="*/ 373 w 403"/>
                <a:gd name="T25" fmla="*/ 50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37">
                  <a:moveTo>
                    <a:pt x="403" y="0"/>
                  </a:moveTo>
                  <a:lnTo>
                    <a:pt x="0" y="0"/>
                  </a:lnTo>
                  <a:lnTo>
                    <a:pt x="0" y="447"/>
                  </a:lnTo>
                  <a:lnTo>
                    <a:pt x="92" y="537"/>
                  </a:lnTo>
                  <a:lnTo>
                    <a:pt x="403" y="537"/>
                  </a:lnTo>
                  <a:lnTo>
                    <a:pt x="403" y="0"/>
                  </a:lnTo>
                  <a:close/>
                  <a:moveTo>
                    <a:pt x="373" y="508"/>
                  </a:moveTo>
                  <a:lnTo>
                    <a:pt x="108" y="508"/>
                  </a:lnTo>
                  <a:lnTo>
                    <a:pt x="108" y="433"/>
                  </a:lnTo>
                  <a:lnTo>
                    <a:pt x="30" y="433"/>
                  </a:lnTo>
                  <a:lnTo>
                    <a:pt x="30" y="31"/>
                  </a:lnTo>
                  <a:lnTo>
                    <a:pt x="373" y="31"/>
                  </a:lnTo>
                  <a:lnTo>
                    <a:pt x="373" y="5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1" name="Rectangle 25"/>
            <p:cNvSpPr>
              <a:spLocks noChangeArrowheads="1"/>
            </p:cNvSpPr>
            <p:nvPr/>
          </p:nvSpPr>
          <p:spPr bwMode="auto">
            <a:xfrm>
              <a:off x="3441700" y="376238"/>
              <a:ext cx="176213" cy="3238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2" name="Rectangle 26"/>
            <p:cNvSpPr>
              <a:spLocks noChangeArrowheads="1"/>
            </p:cNvSpPr>
            <p:nvPr/>
          </p:nvSpPr>
          <p:spPr bwMode="auto">
            <a:xfrm>
              <a:off x="3411538" y="755651"/>
              <a:ext cx="438150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3" name="Rectangle 27"/>
            <p:cNvSpPr>
              <a:spLocks noChangeArrowheads="1"/>
            </p:cNvSpPr>
            <p:nvPr/>
          </p:nvSpPr>
          <p:spPr bwMode="auto">
            <a:xfrm>
              <a:off x="3670300" y="565151"/>
              <a:ext cx="17938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4" name="Rectangle 28"/>
            <p:cNvSpPr>
              <a:spLocks noChangeArrowheads="1"/>
            </p:cNvSpPr>
            <p:nvPr/>
          </p:nvSpPr>
          <p:spPr bwMode="auto">
            <a:xfrm>
              <a:off x="3670300" y="658813"/>
              <a:ext cx="179388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5" name="Rectangle 29"/>
            <p:cNvSpPr>
              <a:spLocks noChangeArrowheads="1"/>
            </p:cNvSpPr>
            <p:nvPr/>
          </p:nvSpPr>
          <p:spPr bwMode="auto">
            <a:xfrm>
              <a:off x="3670300" y="471488"/>
              <a:ext cx="17938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6" name="Rectangle 30"/>
            <p:cNvSpPr>
              <a:spLocks noChangeArrowheads="1"/>
            </p:cNvSpPr>
            <p:nvPr/>
          </p:nvSpPr>
          <p:spPr bwMode="auto">
            <a:xfrm>
              <a:off x="3670300" y="376238"/>
              <a:ext cx="179388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7" name="Rectangle 31"/>
            <p:cNvSpPr>
              <a:spLocks noChangeArrowheads="1"/>
            </p:cNvSpPr>
            <p:nvPr/>
          </p:nvSpPr>
          <p:spPr bwMode="auto">
            <a:xfrm>
              <a:off x="3411538" y="842963"/>
              <a:ext cx="43815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29" name="Freeform 6"/>
          <p:cNvSpPr/>
          <p:nvPr userDrawn="1"/>
        </p:nvSpPr>
        <p:spPr bwMode="auto">
          <a:xfrm>
            <a:off x="3213039" y="296368"/>
            <a:ext cx="8978961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-1" fmla="*/ 7021 w 10000"/>
              <a:gd name="connsiteY0-2" fmla="*/ 0 h 10000"/>
              <a:gd name="connsiteX1-3" fmla="*/ 0 w 10000"/>
              <a:gd name="connsiteY1-4" fmla="*/ 0 h 10000"/>
              <a:gd name="connsiteX2-5" fmla="*/ 197 w 10000"/>
              <a:gd name="connsiteY2-6" fmla="*/ 5024 h 10000"/>
              <a:gd name="connsiteX3-7" fmla="*/ 0 w 10000"/>
              <a:gd name="connsiteY3-8" fmla="*/ 10000 h 10000"/>
              <a:gd name="connsiteX4-9" fmla="*/ 10000 w 10000"/>
              <a:gd name="connsiteY4-10" fmla="*/ 10000 h 10000"/>
              <a:gd name="connsiteX5-11" fmla="*/ 7736 w 10000"/>
              <a:gd name="connsiteY5-12" fmla="*/ 5574 h 10000"/>
              <a:gd name="connsiteX6-13" fmla="*/ 7021 w 10000"/>
              <a:gd name="connsiteY6-14" fmla="*/ 0 h 10000"/>
              <a:gd name="connsiteX0-15" fmla="*/ 7021 w 7736"/>
              <a:gd name="connsiteY0-16" fmla="*/ 0 h 10038"/>
              <a:gd name="connsiteX1-17" fmla="*/ 0 w 7736"/>
              <a:gd name="connsiteY1-18" fmla="*/ 0 h 10038"/>
              <a:gd name="connsiteX2-19" fmla="*/ 197 w 7736"/>
              <a:gd name="connsiteY2-20" fmla="*/ 5024 h 10038"/>
              <a:gd name="connsiteX3-21" fmla="*/ 0 w 7736"/>
              <a:gd name="connsiteY3-22" fmla="*/ 10000 h 10038"/>
              <a:gd name="connsiteX4-23" fmla="*/ 7017 w 7736"/>
              <a:gd name="connsiteY4-24" fmla="*/ 10038 h 10038"/>
              <a:gd name="connsiteX5-25" fmla="*/ 7736 w 7736"/>
              <a:gd name="connsiteY5-26" fmla="*/ 5574 h 10038"/>
              <a:gd name="connsiteX6-27" fmla="*/ 7021 w 7736"/>
              <a:gd name="connsiteY6-28" fmla="*/ 0 h 10038"/>
              <a:gd name="connsiteX0-29" fmla="*/ 9076 w 9316"/>
              <a:gd name="connsiteY0-30" fmla="*/ 0 h 10000"/>
              <a:gd name="connsiteX1-31" fmla="*/ 0 w 9316"/>
              <a:gd name="connsiteY1-32" fmla="*/ 0 h 10000"/>
              <a:gd name="connsiteX2-33" fmla="*/ 255 w 9316"/>
              <a:gd name="connsiteY2-34" fmla="*/ 5005 h 10000"/>
              <a:gd name="connsiteX3-35" fmla="*/ 0 w 9316"/>
              <a:gd name="connsiteY3-36" fmla="*/ 9962 h 10000"/>
              <a:gd name="connsiteX4-37" fmla="*/ 9071 w 9316"/>
              <a:gd name="connsiteY4-38" fmla="*/ 10000 h 10000"/>
              <a:gd name="connsiteX5-39" fmla="*/ 9316 w 9316"/>
              <a:gd name="connsiteY5-40" fmla="*/ 5668 h 10000"/>
              <a:gd name="connsiteX6-41" fmla="*/ 9076 w 9316"/>
              <a:gd name="connsiteY6-42" fmla="*/ 0 h 10000"/>
              <a:gd name="connsiteX0-43" fmla="*/ 9742 w 10000"/>
              <a:gd name="connsiteY0-44" fmla="*/ 0 h 10000"/>
              <a:gd name="connsiteX1-45" fmla="*/ 0 w 10000"/>
              <a:gd name="connsiteY1-46" fmla="*/ 0 h 10000"/>
              <a:gd name="connsiteX2-47" fmla="*/ 274 w 10000"/>
              <a:gd name="connsiteY2-48" fmla="*/ 5005 h 10000"/>
              <a:gd name="connsiteX3-49" fmla="*/ 0 w 10000"/>
              <a:gd name="connsiteY3-50" fmla="*/ 9962 h 10000"/>
              <a:gd name="connsiteX4-51" fmla="*/ 9737 w 10000"/>
              <a:gd name="connsiteY4-52" fmla="*/ 10000 h 10000"/>
              <a:gd name="connsiteX5-53" fmla="*/ 10000 w 10000"/>
              <a:gd name="connsiteY5-54" fmla="*/ 5668 h 10000"/>
              <a:gd name="connsiteX6-55" fmla="*/ 9742 w 10000"/>
              <a:gd name="connsiteY6-56" fmla="*/ 0 h 10000"/>
              <a:gd name="connsiteX0-57" fmla="*/ 9742 w 9877"/>
              <a:gd name="connsiteY0-58" fmla="*/ 0 h 10000"/>
              <a:gd name="connsiteX1-59" fmla="*/ 0 w 9877"/>
              <a:gd name="connsiteY1-60" fmla="*/ 0 h 10000"/>
              <a:gd name="connsiteX2-61" fmla="*/ 274 w 9877"/>
              <a:gd name="connsiteY2-62" fmla="*/ 5005 h 10000"/>
              <a:gd name="connsiteX3-63" fmla="*/ 0 w 9877"/>
              <a:gd name="connsiteY3-64" fmla="*/ 9962 h 10000"/>
              <a:gd name="connsiteX4-65" fmla="*/ 9737 w 9877"/>
              <a:gd name="connsiteY4-66" fmla="*/ 10000 h 10000"/>
              <a:gd name="connsiteX5-67" fmla="*/ 9738 w 9877"/>
              <a:gd name="connsiteY5-68" fmla="*/ 5783 h 10000"/>
              <a:gd name="connsiteX6-69" fmla="*/ 9742 w 9877"/>
              <a:gd name="connsiteY6-70" fmla="*/ 0 h 10000"/>
              <a:gd name="connsiteX0-71" fmla="*/ 9863 w 9991"/>
              <a:gd name="connsiteY0-72" fmla="*/ 0 h 10000"/>
              <a:gd name="connsiteX1-73" fmla="*/ 0 w 9991"/>
              <a:gd name="connsiteY1-74" fmla="*/ 0 h 10000"/>
              <a:gd name="connsiteX2-75" fmla="*/ 277 w 9991"/>
              <a:gd name="connsiteY2-76" fmla="*/ 5005 h 10000"/>
              <a:gd name="connsiteX3-77" fmla="*/ 0 w 9991"/>
              <a:gd name="connsiteY3-78" fmla="*/ 9962 h 10000"/>
              <a:gd name="connsiteX4-79" fmla="*/ 9858 w 9991"/>
              <a:gd name="connsiteY4-80" fmla="*/ 10000 h 10000"/>
              <a:gd name="connsiteX5-81" fmla="*/ 9817 w 9991"/>
              <a:gd name="connsiteY5-82" fmla="*/ 5783 h 10000"/>
              <a:gd name="connsiteX6-83" fmla="*/ 9863 w 9991"/>
              <a:gd name="connsiteY6-84" fmla="*/ 0 h 10000"/>
              <a:gd name="connsiteX0-85" fmla="*/ 9872 w 10014"/>
              <a:gd name="connsiteY0-86" fmla="*/ 0 h 10000"/>
              <a:gd name="connsiteX1-87" fmla="*/ 0 w 10014"/>
              <a:gd name="connsiteY1-88" fmla="*/ 0 h 10000"/>
              <a:gd name="connsiteX2-89" fmla="*/ 277 w 10014"/>
              <a:gd name="connsiteY2-90" fmla="*/ 5005 h 10000"/>
              <a:gd name="connsiteX3-91" fmla="*/ 0 w 10014"/>
              <a:gd name="connsiteY3-92" fmla="*/ 9962 h 10000"/>
              <a:gd name="connsiteX4-93" fmla="*/ 9867 w 10014"/>
              <a:gd name="connsiteY4-94" fmla="*/ 10000 h 10000"/>
              <a:gd name="connsiteX5-95" fmla="*/ 9890 w 10014"/>
              <a:gd name="connsiteY5-96" fmla="*/ 5745 h 10000"/>
              <a:gd name="connsiteX6-97" fmla="*/ 9872 w 10014"/>
              <a:gd name="connsiteY6-98" fmla="*/ 0 h 10000"/>
              <a:gd name="connsiteX0-99" fmla="*/ 9872 w 10030"/>
              <a:gd name="connsiteY0-100" fmla="*/ 0 h 10000"/>
              <a:gd name="connsiteX1-101" fmla="*/ 0 w 10030"/>
              <a:gd name="connsiteY1-102" fmla="*/ 0 h 10000"/>
              <a:gd name="connsiteX2-103" fmla="*/ 277 w 10030"/>
              <a:gd name="connsiteY2-104" fmla="*/ 5005 h 10000"/>
              <a:gd name="connsiteX3-105" fmla="*/ 0 w 10030"/>
              <a:gd name="connsiteY3-106" fmla="*/ 9962 h 10000"/>
              <a:gd name="connsiteX4-107" fmla="*/ 9867 w 10030"/>
              <a:gd name="connsiteY4-108" fmla="*/ 10000 h 10000"/>
              <a:gd name="connsiteX5-109" fmla="*/ 9890 w 10030"/>
              <a:gd name="connsiteY5-110" fmla="*/ 5745 h 10000"/>
              <a:gd name="connsiteX6-111" fmla="*/ 9872 w 10030"/>
              <a:gd name="connsiteY6-112" fmla="*/ 0 h 10000"/>
              <a:gd name="connsiteX0-113" fmla="*/ 9872 w 9921"/>
              <a:gd name="connsiteY0-114" fmla="*/ 0 h 10000"/>
              <a:gd name="connsiteX1-115" fmla="*/ 0 w 9921"/>
              <a:gd name="connsiteY1-116" fmla="*/ 0 h 10000"/>
              <a:gd name="connsiteX2-117" fmla="*/ 277 w 9921"/>
              <a:gd name="connsiteY2-118" fmla="*/ 5005 h 10000"/>
              <a:gd name="connsiteX3-119" fmla="*/ 0 w 9921"/>
              <a:gd name="connsiteY3-120" fmla="*/ 9962 h 10000"/>
              <a:gd name="connsiteX4-121" fmla="*/ 9867 w 9921"/>
              <a:gd name="connsiteY4-122" fmla="*/ 10000 h 10000"/>
              <a:gd name="connsiteX5-123" fmla="*/ 9890 w 9921"/>
              <a:gd name="connsiteY5-124" fmla="*/ 5745 h 10000"/>
              <a:gd name="connsiteX6-125" fmla="*/ 9872 w 9921"/>
              <a:gd name="connsiteY6-126" fmla="*/ 0 h 10000"/>
              <a:gd name="connsiteX0-127" fmla="*/ 9951 w 9974"/>
              <a:gd name="connsiteY0-128" fmla="*/ 0 h 10000"/>
              <a:gd name="connsiteX1-129" fmla="*/ 0 w 9974"/>
              <a:gd name="connsiteY1-130" fmla="*/ 0 h 10000"/>
              <a:gd name="connsiteX2-131" fmla="*/ 279 w 9974"/>
              <a:gd name="connsiteY2-132" fmla="*/ 5005 h 10000"/>
              <a:gd name="connsiteX3-133" fmla="*/ 0 w 9974"/>
              <a:gd name="connsiteY3-134" fmla="*/ 9962 h 10000"/>
              <a:gd name="connsiteX4-135" fmla="*/ 9946 w 9974"/>
              <a:gd name="connsiteY4-136" fmla="*/ 10000 h 10000"/>
              <a:gd name="connsiteX5-137" fmla="*/ 9969 w 9974"/>
              <a:gd name="connsiteY5-138" fmla="*/ 5745 h 10000"/>
              <a:gd name="connsiteX6-139" fmla="*/ 9951 w 9974"/>
              <a:gd name="connsiteY6-140" fmla="*/ 0 h 10000"/>
              <a:gd name="connsiteX0-141" fmla="*/ 9977 w 10001"/>
              <a:gd name="connsiteY0-142" fmla="*/ 0 h 10000"/>
              <a:gd name="connsiteX1-143" fmla="*/ 0 w 10001"/>
              <a:gd name="connsiteY1-144" fmla="*/ 0 h 10000"/>
              <a:gd name="connsiteX2-145" fmla="*/ 280 w 10001"/>
              <a:gd name="connsiteY2-146" fmla="*/ 5005 h 10000"/>
              <a:gd name="connsiteX3-147" fmla="*/ 0 w 10001"/>
              <a:gd name="connsiteY3-148" fmla="*/ 9962 h 10000"/>
              <a:gd name="connsiteX4-149" fmla="*/ 9972 w 10001"/>
              <a:gd name="connsiteY4-150" fmla="*/ 10000 h 10000"/>
              <a:gd name="connsiteX5-151" fmla="*/ 9995 w 10001"/>
              <a:gd name="connsiteY5-152" fmla="*/ 5745 h 10000"/>
              <a:gd name="connsiteX6-153" fmla="*/ 9977 w 10001"/>
              <a:gd name="connsiteY6-154" fmla="*/ 0 h 10000"/>
              <a:gd name="connsiteX0-155" fmla="*/ 9977 w 10001"/>
              <a:gd name="connsiteY0-156" fmla="*/ 0 h 10000"/>
              <a:gd name="connsiteX1-157" fmla="*/ 0 w 10001"/>
              <a:gd name="connsiteY1-158" fmla="*/ 0 h 10000"/>
              <a:gd name="connsiteX2-159" fmla="*/ 280 w 10001"/>
              <a:gd name="connsiteY2-160" fmla="*/ 5005 h 10000"/>
              <a:gd name="connsiteX3-161" fmla="*/ 0 w 10001"/>
              <a:gd name="connsiteY3-162" fmla="*/ 9962 h 10000"/>
              <a:gd name="connsiteX4-163" fmla="*/ 9972 w 10001"/>
              <a:gd name="connsiteY4-164" fmla="*/ 10000 h 10000"/>
              <a:gd name="connsiteX5-165" fmla="*/ 9995 w 10001"/>
              <a:gd name="connsiteY5-166" fmla="*/ 5745 h 10000"/>
              <a:gd name="connsiteX6-167" fmla="*/ 9977 w 10001"/>
              <a:gd name="connsiteY6-168" fmla="*/ 0 h 10000"/>
              <a:gd name="connsiteX0-169" fmla="*/ 9977 w 10001"/>
              <a:gd name="connsiteY0-170" fmla="*/ 0 h 10000"/>
              <a:gd name="connsiteX1-171" fmla="*/ 0 w 10001"/>
              <a:gd name="connsiteY1-172" fmla="*/ 0 h 10000"/>
              <a:gd name="connsiteX2-173" fmla="*/ 280 w 10001"/>
              <a:gd name="connsiteY2-174" fmla="*/ 5005 h 10000"/>
              <a:gd name="connsiteX3-175" fmla="*/ 0 w 10001"/>
              <a:gd name="connsiteY3-176" fmla="*/ 9962 h 10000"/>
              <a:gd name="connsiteX4-177" fmla="*/ 9972 w 10001"/>
              <a:gd name="connsiteY4-178" fmla="*/ 10000 h 10000"/>
              <a:gd name="connsiteX5-179" fmla="*/ 9995 w 10001"/>
              <a:gd name="connsiteY5-180" fmla="*/ 5745 h 10000"/>
              <a:gd name="connsiteX6-181" fmla="*/ 9977 w 10001"/>
              <a:gd name="connsiteY6-182" fmla="*/ 0 h 10000"/>
              <a:gd name="connsiteX0-183" fmla="*/ 9977 w 9995"/>
              <a:gd name="connsiteY0-184" fmla="*/ 0 h 10000"/>
              <a:gd name="connsiteX1-185" fmla="*/ 0 w 9995"/>
              <a:gd name="connsiteY1-186" fmla="*/ 0 h 10000"/>
              <a:gd name="connsiteX2-187" fmla="*/ 280 w 9995"/>
              <a:gd name="connsiteY2-188" fmla="*/ 5005 h 10000"/>
              <a:gd name="connsiteX3-189" fmla="*/ 0 w 9995"/>
              <a:gd name="connsiteY3-190" fmla="*/ 9962 h 10000"/>
              <a:gd name="connsiteX4-191" fmla="*/ 9972 w 9995"/>
              <a:gd name="connsiteY4-192" fmla="*/ 10000 h 10000"/>
              <a:gd name="connsiteX5-193" fmla="*/ 9995 w 9995"/>
              <a:gd name="connsiteY5-194" fmla="*/ 5745 h 10000"/>
              <a:gd name="connsiteX6-195" fmla="*/ 9977 w 9995"/>
              <a:gd name="connsiteY6-196" fmla="*/ 0 h 10000"/>
              <a:gd name="connsiteX0-197" fmla="*/ 9999 w 10000"/>
              <a:gd name="connsiteY0-198" fmla="*/ 0 h 10000"/>
              <a:gd name="connsiteX1-199" fmla="*/ 0 w 10000"/>
              <a:gd name="connsiteY1-200" fmla="*/ 0 h 10000"/>
              <a:gd name="connsiteX2-201" fmla="*/ 280 w 10000"/>
              <a:gd name="connsiteY2-202" fmla="*/ 5005 h 10000"/>
              <a:gd name="connsiteX3-203" fmla="*/ 0 w 10000"/>
              <a:gd name="connsiteY3-204" fmla="*/ 9962 h 10000"/>
              <a:gd name="connsiteX4-205" fmla="*/ 9977 w 10000"/>
              <a:gd name="connsiteY4-206" fmla="*/ 10000 h 10000"/>
              <a:gd name="connsiteX5-207" fmla="*/ 10000 w 10000"/>
              <a:gd name="connsiteY5-208" fmla="*/ 5745 h 10000"/>
              <a:gd name="connsiteX6-209" fmla="*/ 9999 w 10000"/>
              <a:gd name="connsiteY6-210" fmla="*/ 0 h 10000"/>
              <a:gd name="connsiteX0-211" fmla="*/ 9999 w 10004"/>
              <a:gd name="connsiteY0-212" fmla="*/ 0 h 10000"/>
              <a:gd name="connsiteX1-213" fmla="*/ 0 w 10004"/>
              <a:gd name="connsiteY1-214" fmla="*/ 0 h 10000"/>
              <a:gd name="connsiteX2-215" fmla="*/ 280 w 10004"/>
              <a:gd name="connsiteY2-216" fmla="*/ 5005 h 10000"/>
              <a:gd name="connsiteX3-217" fmla="*/ 0 w 10004"/>
              <a:gd name="connsiteY3-218" fmla="*/ 9962 h 10000"/>
              <a:gd name="connsiteX4-219" fmla="*/ 10000 w 10004"/>
              <a:gd name="connsiteY4-220" fmla="*/ 10000 h 10000"/>
              <a:gd name="connsiteX5-221" fmla="*/ 10000 w 10004"/>
              <a:gd name="connsiteY5-222" fmla="*/ 5745 h 10000"/>
              <a:gd name="connsiteX6-223" fmla="*/ 9999 w 10004"/>
              <a:gd name="connsiteY6-224" fmla="*/ 0 h 10000"/>
              <a:gd name="connsiteX0-225" fmla="*/ 9999 w 10000"/>
              <a:gd name="connsiteY0-226" fmla="*/ 0 h 10000"/>
              <a:gd name="connsiteX1-227" fmla="*/ 0 w 10000"/>
              <a:gd name="connsiteY1-228" fmla="*/ 0 h 10000"/>
              <a:gd name="connsiteX2-229" fmla="*/ 280 w 10000"/>
              <a:gd name="connsiteY2-230" fmla="*/ 5005 h 10000"/>
              <a:gd name="connsiteX3-231" fmla="*/ 0 w 10000"/>
              <a:gd name="connsiteY3-232" fmla="*/ 9962 h 10000"/>
              <a:gd name="connsiteX4-233" fmla="*/ 10000 w 10000"/>
              <a:gd name="connsiteY4-234" fmla="*/ 10000 h 10000"/>
              <a:gd name="connsiteX5-235" fmla="*/ 10000 w 10000"/>
              <a:gd name="connsiteY5-236" fmla="*/ 5745 h 10000"/>
              <a:gd name="connsiteX6-237" fmla="*/ 9999 w 10000"/>
              <a:gd name="connsiteY6-238" fmla="*/ 0 h 10000"/>
              <a:gd name="connsiteX0-239" fmla="*/ 14796 w 14796"/>
              <a:gd name="connsiteY0-240" fmla="*/ 0 h 10000"/>
              <a:gd name="connsiteX1-241" fmla="*/ 0 w 14796"/>
              <a:gd name="connsiteY1-242" fmla="*/ 0 h 10000"/>
              <a:gd name="connsiteX2-243" fmla="*/ 280 w 14796"/>
              <a:gd name="connsiteY2-244" fmla="*/ 5005 h 10000"/>
              <a:gd name="connsiteX3-245" fmla="*/ 0 w 14796"/>
              <a:gd name="connsiteY3-246" fmla="*/ 9962 h 10000"/>
              <a:gd name="connsiteX4-247" fmla="*/ 10000 w 14796"/>
              <a:gd name="connsiteY4-248" fmla="*/ 10000 h 10000"/>
              <a:gd name="connsiteX5-249" fmla="*/ 10000 w 14796"/>
              <a:gd name="connsiteY5-250" fmla="*/ 5745 h 10000"/>
              <a:gd name="connsiteX6-251" fmla="*/ 14796 w 14796"/>
              <a:gd name="connsiteY6-252" fmla="*/ 0 h 10000"/>
              <a:gd name="connsiteX0-253" fmla="*/ 14796 w 14796"/>
              <a:gd name="connsiteY0-254" fmla="*/ 0 h 9968"/>
              <a:gd name="connsiteX1-255" fmla="*/ 0 w 14796"/>
              <a:gd name="connsiteY1-256" fmla="*/ 0 h 9968"/>
              <a:gd name="connsiteX2-257" fmla="*/ 280 w 14796"/>
              <a:gd name="connsiteY2-258" fmla="*/ 5005 h 9968"/>
              <a:gd name="connsiteX3-259" fmla="*/ 0 w 14796"/>
              <a:gd name="connsiteY3-260" fmla="*/ 9962 h 9968"/>
              <a:gd name="connsiteX4-261" fmla="*/ 14788 w 14796"/>
              <a:gd name="connsiteY4-262" fmla="*/ 9968 h 9968"/>
              <a:gd name="connsiteX5-263" fmla="*/ 10000 w 14796"/>
              <a:gd name="connsiteY5-264" fmla="*/ 5745 h 9968"/>
              <a:gd name="connsiteX6-265" fmla="*/ 14796 w 14796"/>
              <a:gd name="connsiteY6-266" fmla="*/ 0 h 9968"/>
              <a:gd name="connsiteX0-267" fmla="*/ 10000 w 10000"/>
              <a:gd name="connsiteY0-268" fmla="*/ 0 h 10000"/>
              <a:gd name="connsiteX1-269" fmla="*/ 0 w 10000"/>
              <a:gd name="connsiteY1-270" fmla="*/ 0 h 10000"/>
              <a:gd name="connsiteX2-271" fmla="*/ 189 w 10000"/>
              <a:gd name="connsiteY2-272" fmla="*/ 5021 h 10000"/>
              <a:gd name="connsiteX3-273" fmla="*/ 0 w 10000"/>
              <a:gd name="connsiteY3-274" fmla="*/ 9994 h 10000"/>
              <a:gd name="connsiteX4-275" fmla="*/ 9995 w 10000"/>
              <a:gd name="connsiteY4-276" fmla="*/ 10000 h 10000"/>
              <a:gd name="connsiteX5-277" fmla="*/ 9998 w 10000"/>
              <a:gd name="connsiteY5-278" fmla="*/ 6152 h 10000"/>
              <a:gd name="connsiteX6-279" fmla="*/ 10000 w 10000"/>
              <a:gd name="connsiteY6-28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30" name="Freeform 11"/>
          <p:cNvSpPr/>
          <p:nvPr userDrawn="1"/>
        </p:nvSpPr>
        <p:spPr bwMode="auto">
          <a:xfrm>
            <a:off x="310766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#本节概述和学习目标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0"/>
          </p:nvPr>
        </p:nvSpPr>
        <p:spPr>
          <a:xfrm>
            <a:off x="912285" y="1233487"/>
            <a:ext cx="10560049" cy="4680000"/>
          </a:xfrm>
        </p:spPr>
        <p:txBody>
          <a:bodyPr/>
          <a:lstStyle>
            <a:lvl1pPr algn="just">
              <a:defRPr>
                <a:latin typeface="+mn-ea"/>
                <a:ea typeface="+mn-ea"/>
                <a:cs typeface="Arial" panose="020B0604020202090204" pitchFamily="34" charset="0"/>
              </a:defRPr>
            </a:lvl1pPr>
            <a:lvl2pPr algn="just">
              <a:defRPr>
                <a:latin typeface="+mn-ea"/>
                <a:ea typeface="+mn-ea"/>
                <a:cs typeface="Arial" panose="020B0604020202090204" pitchFamily="34" charset="0"/>
              </a:defRPr>
            </a:lvl2pPr>
            <a:lvl3pPr algn="just">
              <a:defRPr>
                <a:latin typeface="+mn-ea"/>
                <a:ea typeface="+mn-ea"/>
                <a:cs typeface="Arial" panose="020B0604020202090204" pitchFamily="34" charset="0"/>
              </a:defRPr>
            </a:lvl3pPr>
            <a:lvl4pPr algn="just">
              <a:defRPr>
                <a:latin typeface="+mn-ea"/>
                <a:ea typeface="+mn-ea"/>
                <a:cs typeface="Arial" panose="020B0604020202090204" pitchFamily="34" charset="0"/>
              </a:defRPr>
            </a:lvl4pPr>
            <a:lvl5pPr algn="just">
              <a:defRPr>
                <a:latin typeface="+mn-ea"/>
                <a:ea typeface="+mn-ea"/>
                <a:cs typeface="Arial" panose="020B060402020209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TextBox 10"/>
          <p:cNvSpPr txBox="1"/>
          <p:nvPr userDrawn="1"/>
        </p:nvSpPr>
        <p:spPr bwMode="auto">
          <a:xfrm>
            <a:off x="1595500" y="408779"/>
            <a:ext cx="9829738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80" tIns="49987" rIns="99980" bIns="49987" rtlCol="0">
            <a:spAutoFit/>
          </a:bodyPr>
          <a:lstStyle/>
          <a:p>
            <a:pPr defTabSz="1001395" eaLnBrk="0" hangingPunct="0"/>
            <a:r>
              <a:rPr lang="zh-CN" alt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anose="020B0604020202090204" pitchFamily="34" charset="0"/>
              </a:rPr>
              <a:t>本节概述和学习目标</a:t>
            </a:r>
            <a:endParaRPr lang="zh-CN" altLang="en-US" sz="35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Arial" panose="020B0604020202090204" pitchFamily="34" charset="0"/>
            </a:endParaRPr>
          </a:p>
        </p:txBody>
      </p:sp>
      <p:sp>
        <p:nvSpPr>
          <p:cNvPr id="9" name="Freeform 9"/>
          <p:cNvSpPr/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0" name="Freeform 11"/>
          <p:cNvSpPr/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587388" y="505779"/>
            <a:ext cx="374708" cy="445558"/>
            <a:chOff x="-1647825" y="2492375"/>
            <a:chExt cx="1947863" cy="2316163"/>
          </a:xfrm>
          <a:solidFill>
            <a:schemeClr val="bg1"/>
          </a:solidFill>
        </p:grpSpPr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-1647825" y="2492375"/>
              <a:ext cx="1947863" cy="2316163"/>
            </a:xfrm>
            <a:custGeom>
              <a:avLst/>
              <a:gdLst>
                <a:gd name="T0" fmla="*/ 301 w 2739"/>
                <a:gd name="T1" fmla="*/ 181 h 3258"/>
                <a:gd name="T2" fmla="*/ 182 w 2739"/>
                <a:gd name="T3" fmla="*/ 301 h 3258"/>
                <a:gd name="T4" fmla="*/ 182 w 2739"/>
                <a:gd name="T5" fmla="*/ 2955 h 3258"/>
                <a:gd name="T6" fmla="*/ 262 w 2739"/>
                <a:gd name="T7" fmla="*/ 3068 h 3258"/>
                <a:gd name="T8" fmla="*/ 863 w 2739"/>
                <a:gd name="T9" fmla="*/ 2756 h 3258"/>
                <a:gd name="T10" fmla="*/ 1377 w 2739"/>
                <a:gd name="T11" fmla="*/ 3046 h 3258"/>
                <a:gd name="T12" fmla="*/ 1950 w 2739"/>
                <a:gd name="T13" fmla="*/ 2756 h 3258"/>
                <a:gd name="T14" fmla="*/ 2482 w 2739"/>
                <a:gd name="T15" fmla="*/ 3066 h 3258"/>
                <a:gd name="T16" fmla="*/ 2557 w 2739"/>
                <a:gd name="T17" fmla="*/ 2955 h 3258"/>
                <a:gd name="T18" fmla="*/ 2557 w 2739"/>
                <a:gd name="T19" fmla="*/ 301 h 3258"/>
                <a:gd name="T20" fmla="*/ 2438 w 2739"/>
                <a:gd name="T21" fmla="*/ 181 h 3258"/>
                <a:gd name="T22" fmla="*/ 301 w 2739"/>
                <a:gd name="T23" fmla="*/ 181 h 3258"/>
                <a:gd name="T24" fmla="*/ 2449 w 2739"/>
                <a:gd name="T25" fmla="*/ 3258 h 3258"/>
                <a:gd name="T26" fmla="*/ 1944 w 2739"/>
                <a:gd name="T27" fmla="*/ 2963 h 3258"/>
                <a:gd name="T28" fmla="*/ 1372 w 2739"/>
                <a:gd name="T29" fmla="*/ 3252 h 3258"/>
                <a:gd name="T30" fmla="*/ 860 w 2739"/>
                <a:gd name="T31" fmla="*/ 2963 h 3258"/>
                <a:gd name="T32" fmla="*/ 291 w 2739"/>
                <a:gd name="T33" fmla="*/ 3257 h 3258"/>
                <a:gd name="T34" fmla="*/ 264 w 2739"/>
                <a:gd name="T35" fmla="*/ 3254 h 3258"/>
                <a:gd name="T36" fmla="*/ 0 w 2739"/>
                <a:gd name="T37" fmla="*/ 2955 h 3258"/>
                <a:gd name="T38" fmla="*/ 0 w 2739"/>
                <a:gd name="T39" fmla="*/ 301 h 3258"/>
                <a:gd name="T40" fmla="*/ 301 w 2739"/>
                <a:gd name="T41" fmla="*/ 0 h 3258"/>
                <a:gd name="T42" fmla="*/ 2438 w 2739"/>
                <a:gd name="T43" fmla="*/ 0 h 3258"/>
                <a:gd name="T44" fmla="*/ 2739 w 2739"/>
                <a:gd name="T45" fmla="*/ 301 h 3258"/>
                <a:gd name="T46" fmla="*/ 2739 w 2739"/>
                <a:gd name="T47" fmla="*/ 2955 h 3258"/>
                <a:gd name="T48" fmla="*/ 2480 w 2739"/>
                <a:gd name="T49" fmla="*/ 3253 h 3258"/>
                <a:gd name="T50" fmla="*/ 2449 w 2739"/>
                <a:gd name="T51" fmla="*/ 3258 h 3258"/>
                <a:gd name="T52" fmla="*/ 2449 w 2739"/>
                <a:gd name="T53" fmla="*/ 3258 h 3258"/>
                <a:gd name="T54" fmla="*/ 2449 w 2739"/>
                <a:gd name="T55" fmla="*/ 3258 h 3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39" h="3258">
                  <a:moveTo>
                    <a:pt x="301" y="181"/>
                  </a:moveTo>
                  <a:cubicBezTo>
                    <a:pt x="235" y="182"/>
                    <a:pt x="182" y="235"/>
                    <a:pt x="182" y="301"/>
                  </a:cubicBezTo>
                  <a:cubicBezTo>
                    <a:pt x="182" y="2955"/>
                    <a:pt x="182" y="2955"/>
                    <a:pt x="182" y="2955"/>
                  </a:cubicBezTo>
                  <a:cubicBezTo>
                    <a:pt x="182" y="3007"/>
                    <a:pt x="215" y="3052"/>
                    <a:pt x="262" y="3068"/>
                  </a:cubicBezTo>
                  <a:cubicBezTo>
                    <a:pt x="863" y="2756"/>
                    <a:pt x="863" y="2756"/>
                    <a:pt x="863" y="2756"/>
                  </a:cubicBezTo>
                  <a:cubicBezTo>
                    <a:pt x="1377" y="3046"/>
                    <a:pt x="1377" y="3046"/>
                    <a:pt x="1377" y="3046"/>
                  </a:cubicBezTo>
                  <a:cubicBezTo>
                    <a:pt x="1950" y="2756"/>
                    <a:pt x="1950" y="2756"/>
                    <a:pt x="1950" y="2756"/>
                  </a:cubicBezTo>
                  <a:cubicBezTo>
                    <a:pt x="2482" y="3066"/>
                    <a:pt x="2482" y="3066"/>
                    <a:pt x="2482" y="3066"/>
                  </a:cubicBezTo>
                  <a:cubicBezTo>
                    <a:pt x="2527" y="3048"/>
                    <a:pt x="2557" y="3004"/>
                    <a:pt x="2557" y="2955"/>
                  </a:cubicBezTo>
                  <a:cubicBezTo>
                    <a:pt x="2557" y="301"/>
                    <a:pt x="2557" y="301"/>
                    <a:pt x="2557" y="301"/>
                  </a:cubicBezTo>
                  <a:cubicBezTo>
                    <a:pt x="2557" y="235"/>
                    <a:pt x="2504" y="182"/>
                    <a:pt x="2438" y="181"/>
                  </a:cubicBezTo>
                  <a:lnTo>
                    <a:pt x="301" y="181"/>
                  </a:lnTo>
                  <a:close/>
                  <a:moveTo>
                    <a:pt x="2449" y="3258"/>
                  </a:moveTo>
                  <a:cubicBezTo>
                    <a:pt x="1944" y="2963"/>
                    <a:pt x="1944" y="2963"/>
                    <a:pt x="1944" y="2963"/>
                  </a:cubicBezTo>
                  <a:cubicBezTo>
                    <a:pt x="1372" y="3252"/>
                    <a:pt x="1372" y="3252"/>
                    <a:pt x="1372" y="3252"/>
                  </a:cubicBezTo>
                  <a:cubicBezTo>
                    <a:pt x="860" y="2963"/>
                    <a:pt x="860" y="2963"/>
                    <a:pt x="860" y="2963"/>
                  </a:cubicBezTo>
                  <a:cubicBezTo>
                    <a:pt x="291" y="3257"/>
                    <a:pt x="291" y="3257"/>
                    <a:pt x="291" y="3257"/>
                  </a:cubicBezTo>
                  <a:cubicBezTo>
                    <a:pt x="264" y="3254"/>
                    <a:pt x="264" y="3254"/>
                    <a:pt x="264" y="3254"/>
                  </a:cubicBezTo>
                  <a:cubicBezTo>
                    <a:pt x="113" y="3235"/>
                    <a:pt x="0" y="3107"/>
                    <a:pt x="0" y="2955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135"/>
                    <a:pt x="135" y="0"/>
                    <a:pt x="301" y="0"/>
                  </a:cubicBezTo>
                  <a:cubicBezTo>
                    <a:pt x="2438" y="0"/>
                    <a:pt x="2438" y="0"/>
                    <a:pt x="2438" y="0"/>
                  </a:cubicBezTo>
                  <a:cubicBezTo>
                    <a:pt x="2604" y="0"/>
                    <a:pt x="2739" y="135"/>
                    <a:pt x="2739" y="301"/>
                  </a:cubicBezTo>
                  <a:cubicBezTo>
                    <a:pt x="2739" y="2955"/>
                    <a:pt x="2739" y="2955"/>
                    <a:pt x="2739" y="2955"/>
                  </a:cubicBezTo>
                  <a:cubicBezTo>
                    <a:pt x="2739" y="3105"/>
                    <a:pt x="2628" y="3233"/>
                    <a:pt x="2480" y="3253"/>
                  </a:cubicBezTo>
                  <a:lnTo>
                    <a:pt x="2449" y="3258"/>
                  </a:lnTo>
                  <a:close/>
                  <a:moveTo>
                    <a:pt x="2449" y="3258"/>
                  </a:moveTo>
                  <a:cubicBezTo>
                    <a:pt x="2449" y="3258"/>
                    <a:pt x="2449" y="3258"/>
                    <a:pt x="2449" y="32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-1155700" y="2941638"/>
              <a:ext cx="963613" cy="893763"/>
            </a:xfrm>
            <a:custGeom>
              <a:avLst/>
              <a:gdLst>
                <a:gd name="T0" fmla="*/ 1267 w 1353"/>
                <a:gd name="T1" fmla="*/ 182 h 1256"/>
                <a:gd name="T2" fmla="*/ 87 w 1353"/>
                <a:gd name="T3" fmla="*/ 182 h 1256"/>
                <a:gd name="T4" fmla="*/ 0 w 1353"/>
                <a:gd name="T5" fmla="*/ 91 h 1256"/>
                <a:gd name="T6" fmla="*/ 87 w 1353"/>
                <a:gd name="T7" fmla="*/ 0 h 1256"/>
                <a:gd name="T8" fmla="*/ 1267 w 1353"/>
                <a:gd name="T9" fmla="*/ 0 h 1256"/>
                <a:gd name="T10" fmla="*/ 1353 w 1353"/>
                <a:gd name="T11" fmla="*/ 91 h 1256"/>
                <a:gd name="T12" fmla="*/ 1267 w 1353"/>
                <a:gd name="T13" fmla="*/ 182 h 1256"/>
                <a:gd name="T14" fmla="*/ 1267 w 1353"/>
                <a:gd name="T15" fmla="*/ 719 h 1256"/>
                <a:gd name="T16" fmla="*/ 87 w 1353"/>
                <a:gd name="T17" fmla="*/ 719 h 1256"/>
                <a:gd name="T18" fmla="*/ 0 w 1353"/>
                <a:gd name="T19" fmla="*/ 628 h 1256"/>
                <a:gd name="T20" fmla="*/ 87 w 1353"/>
                <a:gd name="T21" fmla="*/ 537 h 1256"/>
                <a:gd name="T22" fmla="*/ 1267 w 1353"/>
                <a:gd name="T23" fmla="*/ 537 h 1256"/>
                <a:gd name="T24" fmla="*/ 1353 w 1353"/>
                <a:gd name="T25" fmla="*/ 628 h 1256"/>
                <a:gd name="T26" fmla="*/ 1267 w 1353"/>
                <a:gd name="T27" fmla="*/ 719 h 1256"/>
                <a:gd name="T28" fmla="*/ 1267 w 1353"/>
                <a:gd name="T29" fmla="*/ 1256 h 1256"/>
                <a:gd name="T30" fmla="*/ 87 w 1353"/>
                <a:gd name="T31" fmla="*/ 1256 h 1256"/>
                <a:gd name="T32" fmla="*/ 1 w 1353"/>
                <a:gd name="T33" fmla="*/ 1165 h 1256"/>
                <a:gd name="T34" fmla="*/ 87 w 1353"/>
                <a:gd name="T35" fmla="*/ 1075 h 1256"/>
                <a:gd name="T36" fmla="*/ 1267 w 1353"/>
                <a:gd name="T37" fmla="*/ 1075 h 1256"/>
                <a:gd name="T38" fmla="*/ 1352 w 1353"/>
                <a:gd name="T39" fmla="*/ 1165 h 1256"/>
                <a:gd name="T40" fmla="*/ 1267 w 1353"/>
                <a:gd name="T41" fmla="*/ 1256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3" h="1256">
                  <a:moveTo>
                    <a:pt x="1267" y="182"/>
                  </a:moveTo>
                  <a:cubicBezTo>
                    <a:pt x="87" y="182"/>
                    <a:pt x="87" y="182"/>
                    <a:pt x="87" y="182"/>
                  </a:cubicBezTo>
                  <a:cubicBezTo>
                    <a:pt x="38" y="180"/>
                    <a:pt x="0" y="140"/>
                    <a:pt x="0" y="91"/>
                  </a:cubicBezTo>
                  <a:cubicBezTo>
                    <a:pt x="0" y="42"/>
                    <a:pt x="38" y="2"/>
                    <a:pt x="87" y="0"/>
                  </a:cubicBezTo>
                  <a:cubicBezTo>
                    <a:pt x="1267" y="0"/>
                    <a:pt x="1267" y="0"/>
                    <a:pt x="1267" y="0"/>
                  </a:cubicBezTo>
                  <a:cubicBezTo>
                    <a:pt x="1315" y="2"/>
                    <a:pt x="1353" y="42"/>
                    <a:pt x="1353" y="91"/>
                  </a:cubicBezTo>
                  <a:cubicBezTo>
                    <a:pt x="1353" y="140"/>
                    <a:pt x="1315" y="180"/>
                    <a:pt x="1267" y="182"/>
                  </a:cubicBezTo>
                  <a:moveTo>
                    <a:pt x="1267" y="719"/>
                  </a:moveTo>
                  <a:cubicBezTo>
                    <a:pt x="87" y="719"/>
                    <a:pt x="87" y="719"/>
                    <a:pt x="87" y="719"/>
                  </a:cubicBezTo>
                  <a:cubicBezTo>
                    <a:pt x="38" y="717"/>
                    <a:pt x="0" y="677"/>
                    <a:pt x="0" y="628"/>
                  </a:cubicBezTo>
                  <a:cubicBezTo>
                    <a:pt x="0" y="580"/>
                    <a:pt x="38" y="540"/>
                    <a:pt x="87" y="537"/>
                  </a:cubicBezTo>
                  <a:cubicBezTo>
                    <a:pt x="1267" y="537"/>
                    <a:pt x="1267" y="537"/>
                    <a:pt x="1267" y="537"/>
                  </a:cubicBezTo>
                  <a:cubicBezTo>
                    <a:pt x="1315" y="540"/>
                    <a:pt x="1353" y="580"/>
                    <a:pt x="1353" y="628"/>
                  </a:cubicBezTo>
                  <a:cubicBezTo>
                    <a:pt x="1353" y="677"/>
                    <a:pt x="1315" y="717"/>
                    <a:pt x="1267" y="719"/>
                  </a:cubicBezTo>
                  <a:moveTo>
                    <a:pt x="1267" y="1256"/>
                  </a:moveTo>
                  <a:cubicBezTo>
                    <a:pt x="87" y="1256"/>
                    <a:pt x="87" y="1256"/>
                    <a:pt x="87" y="1256"/>
                  </a:cubicBezTo>
                  <a:cubicBezTo>
                    <a:pt x="39" y="1253"/>
                    <a:pt x="1" y="1213"/>
                    <a:pt x="1" y="1165"/>
                  </a:cubicBezTo>
                  <a:cubicBezTo>
                    <a:pt x="1" y="1117"/>
                    <a:pt x="39" y="1077"/>
                    <a:pt x="87" y="1075"/>
                  </a:cubicBezTo>
                  <a:cubicBezTo>
                    <a:pt x="1267" y="1075"/>
                    <a:pt x="1267" y="1075"/>
                    <a:pt x="1267" y="1075"/>
                  </a:cubicBezTo>
                  <a:cubicBezTo>
                    <a:pt x="1314" y="1077"/>
                    <a:pt x="1352" y="1117"/>
                    <a:pt x="1352" y="1165"/>
                  </a:cubicBezTo>
                  <a:cubicBezTo>
                    <a:pt x="1352" y="1213"/>
                    <a:pt x="1314" y="1253"/>
                    <a:pt x="1267" y="12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#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94800" y="410400"/>
            <a:ext cx="9831600" cy="640800"/>
          </a:xfrm>
        </p:spPr>
        <p:txBody>
          <a:bodyPr lIns="100800" tIns="50400" rIns="100800" bIns="50400" anchor="t" anchorCtr="0"/>
          <a:lstStyle>
            <a:lvl1pPr>
              <a:defRPr b="1">
                <a:latin typeface="+mn-ea"/>
                <a:ea typeface="+mn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Freeform 9"/>
          <p:cNvSpPr/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4" name="Freeform 11"/>
          <p:cNvSpPr/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latin typeface="+mn-ea"/>
              <a:ea typeface="+mn-ea"/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587388" y="505779"/>
            <a:ext cx="374708" cy="445558"/>
            <a:chOff x="-1647825" y="2492375"/>
            <a:chExt cx="1947863" cy="2316163"/>
          </a:xfrm>
          <a:solidFill>
            <a:schemeClr val="bg1"/>
          </a:solidFill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-1647825" y="2492375"/>
              <a:ext cx="1947863" cy="2316163"/>
            </a:xfrm>
            <a:custGeom>
              <a:avLst/>
              <a:gdLst>
                <a:gd name="T0" fmla="*/ 301 w 2739"/>
                <a:gd name="T1" fmla="*/ 181 h 3258"/>
                <a:gd name="T2" fmla="*/ 182 w 2739"/>
                <a:gd name="T3" fmla="*/ 301 h 3258"/>
                <a:gd name="T4" fmla="*/ 182 w 2739"/>
                <a:gd name="T5" fmla="*/ 2955 h 3258"/>
                <a:gd name="T6" fmla="*/ 262 w 2739"/>
                <a:gd name="T7" fmla="*/ 3068 h 3258"/>
                <a:gd name="T8" fmla="*/ 863 w 2739"/>
                <a:gd name="T9" fmla="*/ 2756 h 3258"/>
                <a:gd name="T10" fmla="*/ 1377 w 2739"/>
                <a:gd name="T11" fmla="*/ 3046 h 3258"/>
                <a:gd name="T12" fmla="*/ 1950 w 2739"/>
                <a:gd name="T13" fmla="*/ 2756 h 3258"/>
                <a:gd name="T14" fmla="*/ 2482 w 2739"/>
                <a:gd name="T15" fmla="*/ 3066 h 3258"/>
                <a:gd name="T16" fmla="*/ 2557 w 2739"/>
                <a:gd name="T17" fmla="*/ 2955 h 3258"/>
                <a:gd name="T18" fmla="*/ 2557 w 2739"/>
                <a:gd name="T19" fmla="*/ 301 h 3258"/>
                <a:gd name="T20" fmla="*/ 2438 w 2739"/>
                <a:gd name="T21" fmla="*/ 181 h 3258"/>
                <a:gd name="T22" fmla="*/ 301 w 2739"/>
                <a:gd name="T23" fmla="*/ 181 h 3258"/>
                <a:gd name="T24" fmla="*/ 2449 w 2739"/>
                <a:gd name="T25" fmla="*/ 3258 h 3258"/>
                <a:gd name="T26" fmla="*/ 1944 w 2739"/>
                <a:gd name="T27" fmla="*/ 2963 h 3258"/>
                <a:gd name="T28" fmla="*/ 1372 w 2739"/>
                <a:gd name="T29" fmla="*/ 3252 h 3258"/>
                <a:gd name="T30" fmla="*/ 860 w 2739"/>
                <a:gd name="T31" fmla="*/ 2963 h 3258"/>
                <a:gd name="T32" fmla="*/ 291 w 2739"/>
                <a:gd name="T33" fmla="*/ 3257 h 3258"/>
                <a:gd name="T34" fmla="*/ 264 w 2739"/>
                <a:gd name="T35" fmla="*/ 3254 h 3258"/>
                <a:gd name="T36" fmla="*/ 0 w 2739"/>
                <a:gd name="T37" fmla="*/ 2955 h 3258"/>
                <a:gd name="T38" fmla="*/ 0 w 2739"/>
                <a:gd name="T39" fmla="*/ 301 h 3258"/>
                <a:gd name="T40" fmla="*/ 301 w 2739"/>
                <a:gd name="T41" fmla="*/ 0 h 3258"/>
                <a:gd name="T42" fmla="*/ 2438 w 2739"/>
                <a:gd name="T43" fmla="*/ 0 h 3258"/>
                <a:gd name="T44" fmla="*/ 2739 w 2739"/>
                <a:gd name="T45" fmla="*/ 301 h 3258"/>
                <a:gd name="T46" fmla="*/ 2739 w 2739"/>
                <a:gd name="T47" fmla="*/ 2955 h 3258"/>
                <a:gd name="T48" fmla="*/ 2480 w 2739"/>
                <a:gd name="T49" fmla="*/ 3253 h 3258"/>
                <a:gd name="T50" fmla="*/ 2449 w 2739"/>
                <a:gd name="T51" fmla="*/ 3258 h 3258"/>
                <a:gd name="T52" fmla="*/ 2449 w 2739"/>
                <a:gd name="T53" fmla="*/ 3258 h 3258"/>
                <a:gd name="T54" fmla="*/ 2449 w 2739"/>
                <a:gd name="T55" fmla="*/ 3258 h 3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39" h="3258">
                  <a:moveTo>
                    <a:pt x="301" y="181"/>
                  </a:moveTo>
                  <a:cubicBezTo>
                    <a:pt x="235" y="182"/>
                    <a:pt x="182" y="235"/>
                    <a:pt x="182" y="301"/>
                  </a:cubicBezTo>
                  <a:cubicBezTo>
                    <a:pt x="182" y="2955"/>
                    <a:pt x="182" y="2955"/>
                    <a:pt x="182" y="2955"/>
                  </a:cubicBezTo>
                  <a:cubicBezTo>
                    <a:pt x="182" y="3007"/>
                    <a:pt x="215" y="3052"/>
                    <a:pt x="262" y="3068"/>
                  </a:cubicBezTo>
                  <a:cubicBezTo>
                    <a:pt x="863" y="2756"/>
                    <a:pt x="863" y="2756"/>
                    <a:pt x="863" y="2756"/>
                  </a:cubicBezTo>
                  <a:cubicBezTo>
                    <a:pt x="1377" y="3046"/>
                    <a:pt x="1377" y="3046"/>
                    <a:pt x="1377" y="3046"/>
                  </a:cubicBezTo>
                  <a:cubicBezTo>
                    <a:pt x="1950" y="2756"/>
                    <a:pt x="1950" y="2756"/>
                    <a:pt x="1950" y="2756"/>
                  </a:cubicBezTo>
                  <a:cubicBezTo>
                    <a:pt x="2482" y="3066"/>
                    <a:pt x="2482" y="3066"/>
                    <a:pt x="2482" y="3066"/>
                  </a:cubicBezTo>
                  <a:cubicBezTo>
                    <a:pt x="2527" y="3048"/>
                    <a:pt x="2557" y="3004"/>
                    <a:pt x="2557" y="2955"/>
                  </a:cubicBezTo>
                  <a:cubicBezTo>
                    <a:pt x="2557" y="301"/>
                    <a:pt x="2557" y="301"/>
                    <a:pt x="2557" y="301"/>
                  </a:cubicBezTo>
                  <a:cubicBezTo>
                    <a:pt x="2557" y="235"/>
                    <a:pt x="2504" y="182"/>
                    <a:pt x="2438" y="181"/>
                  </a:cubicBezTo>
                  <a:lnTo>
                    <a:pt x="301" y="181"/>
                  </a:lnTo>
                  <a:close/>
                  <a:moveTo>
                    <a:pt x="2449" y="3258"/>
                  </a:moveTo>
                  <a:cubicBezTo>
                    <a:pt x="1944" y="2963"/>
                    <a:pt x="1944" y="2963"/>
                    <a:pt x="1944" y="2963"/>
                  </a:cubicBezTo>
                  <a:cubicBezTo>
                    <a:pt x="1372" y="3252"/>
                    <a:pt x="1372" y="3252"/>
                    <a:pt x="1372" y="3252"/>
                  </a:cubicBezTo>
                  <a:cubicBezTo>
                    <a:pt x="860" y="2963"/>
                    <a:pt x="860" y="2963"/>
                    <a:pt x="860" y="2963"/>
                  </a:cubicBezTo>
                  <a:cubicBezTo>
                    <a:pt x="291" y="3257"/>
                    <a:pt x="291" y="3257"/>
                    <a:pt x="291" y="3257"/>
                  </a:cubicBezTo>
                  <a:cubicBezTo>
                    <a:pt x="264" y="3254"/>
                    <a:pt x="264" y="3254"/>
                    <a:pt x="264" y="3254"/>
                  </a:cubicBezTo>
                  <a:cubicBezTo>
                    <a:pt x="113" y="3235"/>
                    <a:pt x="0" y="3107"/>
                    <a:pt x="0" y="2955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135"/>
                    <a:pt x="135" y="0"/>
                    <a:pt x="301" y="0"/>
                  </a:cubicBezTo>
                  <a:cubicBezTo>
                    <a:pt x="2438" y="0"/>
                    <a:pt x="2438" y="0"/>
                    <a:pt x="2438" y="0"/>
                  </a:cubicBezTo>
                  <a:cubicBezTo>
                    <a:pt x="2604" y="0"/>
                    <a:pt x="2739" y="135"/>
                    <a:pt x="2739" y="301"/>
                  </a:cubicBezTo>
                  <a:cubicBezTo>
                    <a:pt x="2739" y="2955"/>
                    <a:pt x="2739" y="2955"/>
                    <a:pt x="2739" y="2955"/>
                  </a:cubicBezTo>
                  <a:cubicBezTo>
                    <a:pt x="2739" y="3105"/>
                    <a:pt x="2628" y="3233"/>
                    <a:pt x="2480" y="3253"/>
                  </a:cubicBezTo>
                  <a:lnTo>
                    <a:pt x="2449" y="3258"/>
                  </a:lnTo>
                  <a:close/>
                  <a:moveTo>
                    <a:pt x="2449" y="3258"/>
                  </a:moveTo>
                  <a:cubicBezTo>
                    <a:pt x="2449" y="3258"/>
                    <a:pt x="2449" y="3258"/>
                    <a:pt x="2449" y="32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-1155700" y="2941638"/>
              <a:ext cx="963613" cy="893763"/>
            </a:xfrm>
            <a:custGeom>
              <a:avLst/>
              <a:gdLst>
                <a:gd name="T0" fmla="*/ 1267 w 1353"/>
                <a:gd name="T1" fmla="*/ 182 h 1256"/>
                <a:gd name="T2" fmla="*/ 87 w 1353"/>
                <a:gd name="T3" fmla="*/ 182 h 1256"/>
                <a:gd name="T4" fmla="*/ 0 w 1353"/>
                <a:gd name="T5" fmla="*/ 91 h 1256"/>
                <a:gd name="T6" fmla="*/ 87 w 1353"/>
                <a:gd name="T7" fmla="*/ 0 h 1256"/>
                <a:gd name="T8" fmla="*/ 1267 w 1353"/>
                <a:gd name="T9" fmla="*/ 0 h 1256"/>
                <a:gd name="T10" fmla="*/ 1353 w 1353"/>
                <a:gd name="T11" fmla="*/ 91 h 1256"/>
                <a:gd name="T12" fmla="*/ 1267 w 1353"/>
                <a:gd name="T13" fmla="*/ 182 h 1256"/>
                <a:gd name="T14" fmla="*/ 1267 w 1353"/>
                <a:gd name="T15" fmla="*/ 719 h 1256"/>
                <a:gd name="T16" fmla="*/ 87 w 1353"/>
                <a:gd name="T17" fmla="*/ 719 h 1256"/>
                <a:gd name="T18" fmla="*/ 0 w 1353"/>
                <a:gd name="T19" fmla="*/ 628 h 1256"/>
                <a:gd name="T20" fmla="*/ 87 w 1353"/>
                <a:gd name="T21" fmla="*/ 537 h 1256"/>
                <a:gd name="T22" fmla="*/ 1267 w 1353"/>
                <a:gd name="T23" fmla="*/ 537 h 1256"/>
                <a:gd name="T24" fmla="*/ 1353 w 1353"/>
                <a:gd name="T25" fmla="*/ 628 h 1256"/>
                <a:gd name="T26" fmla="*/ 1267 w 1353"/>
                <a:gd name="T27" fmla="*/ 719 h 1256"/>
                <a:gd name="T28" fmla="*/ 1267 w 1353"/>
                <a:gd name="T29" fmla="*/ 1256 h 1256"/>
                <a:gd name="T30" fmla="*/ 87 w 1353"/>
                <a:gd name="T31" fmla="*/ 1256 h 1256"/>
                <a:gd name="T32" fmla="*/ 1 w 1353"/>
                <a:gd name="T33" fmla="*/ 1165 h 1256"/>
                <a:gd name="T34" fmla="*/ 87 w 1353"/>
                <a:gd name="T35" fmla="*/ 1075 h 1256"/>
                <a:gd name="T36" fmla="*/ 1267 w 1353"/>
                <a:gd name="T37" fmla="*/ 1075 h 1256"/>
                <a:gd name="T38" fmla="*/ 1352 w 1353"/>
                <a:gd name="T39" fmla="*/ 1165 h 1256"/>
                <a:gd name="T40" fmla="*/ 1267 w 1353"/>
                <a:gd name="T41" fmla="*/ 1256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3" h="1256">
                  <a:moveTo>
                    <a:pt x="1267" y="182"/>
                  </a:moveTo>
                  <a:cubicBezTo>
                    <a:pt x="87" y="182"/>
                    <a:pt x="87" y="182"/>
                    <a:pt x="87" y="182"/>
                  </a:cubicBezTo>
                  <a:cubicBezTo>
                    <a:pt x="38" y="180"/>
                    <a:pt x="0" y="140"/>
                    <a:pt x="0" y="91"/>
                  </a:cubicBezTo>
                  <a:cubicBezTo>
                    <a:pt x="0" y="42"/>
                    <a:pt x="38" y="2"/>
                    <a:pt x="87" y="0"/>
                  </a:cubicBezTo>
                  <a:cubicBezTo>
                    <a:pt x="1267" y="0"/>
                    <a:pt x="1267" y="0"/>
                    <a:pt x="1267" y="0"/>
                  </a:cubicBezTo>
                  <a:cubicBezTo>
                    <a:pt x="1315" y="2"/>
                    <a:pt x="1353" y="42"/>
                    <a:pt x="1353" y="91"/>
                  </a:cubicBezTo>
                  <a:cubicBezTo>
                    <a:pt x="1353" y="140"/>
                    <a:pt x="1315" y="180"/>
                    <a:pt x="1267" y="182"/>
                  </a:cubicBezTo>
                  <a:moveTo>
                    <a:pt x="1267" y="719"/>
                  </a:moveTo>
                  <a:cubicBezTo>
                    <a:pt x="87" y="719"/>
                    <a:pt x="87" y="719"/>
                    <a:pt x="87" y="719"/>
                  </a:cubicBezTo>
                  <a:cubicBezTo>
                    <a:pt x="38" y="717"/>
                    <a:pt x="0" y="677"/>
                    <a:pt x="0" y="628"/>
                  </a:cubicBezTo>
                  <a:cubicBezTo>
                    <a:pt x="0" y="580"/>
                    <a:pt x="38" y="540"/>
                    <a:pt x="87" y="537"/>
                  </a:cubicBezTo>
                  <a:cubicBezTo>
                    <a:pt x="1267" y="537"/>
                    <a:pt x="1267" y="537"/>
                    <a:pt x="1267" y="537"/>
                  </a:cubicBezTo>
                  <a:cubicBezTo>
                    <a:pt x="1315" y="540"/>
                    <a:pt x="1353" y="580"/>
                    <a:pt x="1353" y="628"/>
                  </a:cubicBezTo>
                  <a:cubicBezTo>
                    <a:pt x="1353" y="677"/>
                    <a:pt x="1315" y="717"/>
                    <a:pt x="1267" y="719"/>
                  </a:cubicBezTo>
                  <a:moveTo>
                    <a:pt x="1267" y="1256"/>
                  </a:moveTo>
                  <a:cubicBezTo>
                    <a:pt x="87" y="1256"/>
                    <a:pt x="87" y="1256"/>
                    <a:pt x="87" y="1256"/>
                  </a:cubicBezTo>
                  <a:cubicBezTo>
                    <a:pt x="39" y="1253"/>
                    <a:pt x="1" y="1213"/>
                    <a:pt x="1" y="1165"/>
                  </a:cubicBezTo>
                  <a:cubicBezTo>
                    <a:pt x="1" y="1117"/>
                    <a:pt x="39" y="1077"/>
                    <a:pt x="87" y="1075"/>
                  </a:cubicBezTo>
                  <a:cubicBezTo>
                    <a:pt x="1267" y="1075"/>
                    <a:pt x="1267" y="1075"/>
                    <a:pt x="1267" y="1075"/>
                  </a:cubicBezTo>
                  <a:cubicBezTo>
                    <a:pt x="1314" y="1077"/>
                    <a:pt x="1352" y="1117"/>
                    <a:pt x="1352" y="1165"/>
                  </a:cubicBezTo>
                  <a:cubicBezTo>
                    <a:pt x="1352" y="1213"/>
                    <a:pt x="1314" y="1253"/>
                    <a:pt x="1267" y="12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8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5" y="1233488"/>
            <a:ext cx="10560048" cy="4680000"/>
          </a:xfrm>
        </p:spPr>
        <p:txBody>
          <a:bodyPr/>
          <a:lstStyle>
            <a:lvl1pPr algn="just">
              <a:defRPr>
                <a:latin typeface="+mn-ea"/>
                <a:ea typeface="+mn-ea"/>
                <a:cs typeface="Arial" panose="020B0604020202090204" pitchFamily="34" charset="0"/>
              </a:defRPr>
            </a:lvl1pPr>
          </a:lstStyle>
          <a:p>
            <a:r>
              <a:rPr lang="zh-CN" altLang="en-US" dirty="0"/>
              <a:t>单击此处输入文字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#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1" name="Freeform 11"/>
          <p:cNvSpPr/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2" name="Freeform 12"/>
          <p:cNvSpPr>
            <a:spLocks noEditPoints="1"/>
          </p:cNvSpPr>
          <p:nvPr userDrawn="1"/>
        </p:nvSpPr>
        <p:spPr bwMode="auto">
          <a:xfrm>
            <a:off x="479376" y="474075"/>
            <a:ext cx="508162" cy="508967"/>
          </a:xfrm>
          <a:custGeom>
            <a:avLst/>
            <a:gdLst>
              <a:gd name="T0" fmla="*/ 1433 w 2867"/>
              <a:gd name="T1" fmla="*/ 0 h 2867"/>
              <a:gd name="T2" fmla="*/ 0 w 2867"/>
              <a:gd name="T3" fmla="*/ 1433 h 2867"/>
              <a:gd name="T4" fmla="*/ 1433 w 2867"/>
              <a:gd name="T5" fmla="*/ 2867 h 2867"/>
              <a:gd name="T6" fmla="*/ 2867 w 2867"/>
              <a:gd name="T7" fmla="*/ 1433 h 2867"/>
              <a:gd name="T8" fmla="*/ 1433 w 2867"/>
              <a:gd name="T9" fmla="*/ 0 h 2867"/>
              <a:gd name="T10" fmla="*/ 1433 w 2867"/>
              <a:gd name="T11" fmla="*/ 2662 h 2867"/>
              <a:gd name="T12" fmla="*/ 205 w 2867"/>
              <a:gd name="T13" fmla="*/ 1433 h 2867"/>
              <a:gd name="T14" fmla="*/ 1433 w 2867"/>
              <a:gd name="T15" fmla="*/ 205 h 2867"/>
              <a:gd name="T16" fmla="*/ 2662 w 2867"/>
              <a:gd name="T17" fmla="*/ 1433 h 2867"/>
              <a:gd name="T18" fmla="*/ 1433 w 2867"/>
              <a:gd name="T19" fmla="*/ 2662 h 2867"/>
              <a:gd name="T20" fmla="*/ 2336 w 2867"/>
              <a:gd name="T21" fmla="*/ 2066 h 2867"/>
              <a:gd name="T22" fmla="*/ 523 w 2867"/>
              <a:gd name="T23" fmla="*/ 2066 h 2867"/>
              <a:gd name="T24" fmla="*/ 976 w 2867"/>
              <a:gd name="T25" fmla="*/ 1432 h 2867"/>
              <a:gd name="T26" fmla="*/ 1255 w 2867"/>
              <a:gd name="T27" fmla="*/ 1810 h 2867"/>
              <a:gd name="T28" fmla="*/ 1792 w 2867"/>
              <a:gd name="T29" fmla="*/ 1069 h 2867"/>
              <a:gd name="T30" fmla="*/ 2336 w 2867"/>
              <a:gd name="T31" fmla="*/ 2066 h 2867"/>
              <a:gd name="T32" fmla="*/ 704 w 2867"/>
              <a:gd name="T33" fmla="*/ 978 h 2867"/>
              <a:gd name="T34" fmla="*/ 886 w 2867"/>
              <a:gd name="T35" fmla="*/ 797 h 2867"/>
              <a:gd name="T36" fmla="*/ 1067 w 2867"/>
              <a:gd name="T37" fmla="*/ 978 h 2867"/>
              <a:gd name="T38" fmla="*/ 886 w 2867"/>
              <a:gd name="T39" fmla="*/ 1160 h 2867"/>
              <a:gd name="T40" fmla="*/ 704 w 2867"/>
              <a:gd name="T41" fmla="*/ 978 h 2867"/>
              <a:gd name="T42" fmla="*/ 704 w 2867"/>
              <a:gd name="T43" fmla="*/ 978 h 2867"/>
              <a:gd name="T44" fmla="*/ 704 w 2867"/>
              <a:gd name="T45" fmla="*/ 978 h 2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67" h="2867">
                <a:moveTo>
                  <a:pt x="1433" y="0"/>
                </a:moveTo>
                <a:cubicBezTo>
                  <a:pt x="643" y="0"/>
                  <a:pt x="0" y="643"/>
                  <a:pt x="0" y="1433"/>
                </a:cubicBezTo>
                <a:cubicBezTo>
                  <a:pt x="0" y="2224"/>
                  <a:pt x="643" y="2867"/>
                  <a:pt x="1433" y="2867"/>
                </a:cubicBezTo>
                <a:cubicBezTo>
                  <a:pt x="2224" y="2867"/>
                  <a:pt x="2867" y="2224"/>
                  <a:pt x="2867" y="1433"/>
                </a:cubicBezTo>
                <a:cubicBezTo>
                  <a:pt x="2867" y="643"/>
                  <a:pt x="2224" y="0"/>
                  <a:pt x="1433" y="0"/>
                </a:cubicBezTo>
                <a:close/>
                <a:moveTo>
                  <a:pt x="1433" y="2662"/>
                </a:moveTo>
                <a:cubicBezTo>
                  <a:pt x="756" y="2662"/>
                  <a:pt x="205" y="2111"/>
                  <a:pt x="205" y="1433"/>
                </a:cubicBezTo>
                <a:cubicBezTo>
                  <a:pt x="205" y="756"/>
                  <a:pt x="756" y="205"/>
                  <a:pt x="1433" y="205"/>
                </a:cubicBezTo>
                <a:cubicBezTo>
                  <a:pt x="2111" y="205"/>
                  <a:pt x="2662" y="756"/>
                  <a:pt x="2662" y="1433"/>
                </a:cubicBezTo>
                <a:cubicBezTo>
                  <a:pt x="2662" y="2111"/>
                  <a:pt x="2111" y="2662"/>
                  <a:pt x="1433" y="2662"/>
                </a:cubicBezTo>
                <a:close/>
                <a:moveTo>
                  <a:pt x="2336" y="2066"/>
                </a:moveTo>
                <a:cubicBezTo>
                  <a:pt x="523" y="2066"/>
                  <a:pt x="523" y="2066"/>
                  <a:pt x="523" y="2066"/>
                </a:cubicBezTo>
                <a:cubicBezTo>
                  <a:pt x="976" y="1432"/>
                  <a:pt x="976" y="1432"/>
                  <a:pt x="976" y="1432"/>
                </a:cubicBezTo>
                <a:cubicBezTo>
                  <a:pt x="1255" y="1810"/>
                  <a:pt x="1255" y="1810"/>
                  <a:pt x="1255" y="1810"/>
                </a:cubicBezTo>
                <a:cubicBezTo>
                  <a:pt x="1792" y="1069"/>
                  <a:pt x="1792" y="1069"/>
                  <a:pt x="1792" y="1069"/>
                </a:cubicBezTo>
                <a:lnTo>
                  <a:pt x="2336" y="2066"/>
                </a:lnTo>
                <a:close/>
                <a:moveTo>
                  <a:pt x="704" y="978"/>
                </a:moveTo>
                <a:cubicBezTo>
                  <a:pt x="704" y="878"/>
                  <a:pt x="786" y="797"/>
                  <a:pt x="886" y="797"/>
                </a:cubicBezTo>
                <a:cubicBezTo>
                  <a:pt x="986" y="797"/>
                  <a:pt x="1067" y="878"/>
                  <a:pt x="1067" y="978"/>
                </a:cubicBezTo>
                <a:cubicBezTo>
                  <a:pt x="1067" y="1079"/>
                  <a:pt x="986" y="1160"/>
                  <a:pt x="886" y="1160"/>
                </a:cubicBezTo>
                <a:cubicBezTo>
                  <a:pt x="786" y="1160"/>
                  <a:pt x="704" y="1079"/>
                  <a:pt x="704" y="978"/>
                </a:cubicBezTo>
                <a:close/>
                <a:moveTo>
                  <a:pt x="704" y="978"/>
                </a:moveTo>
                <a:cubicBezTo>
                  <a:pt x="704" y="978"/>
                  <a:pt x="704" y="978"/>
                  <a:pt x="704" y="97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1594800" y="410400"/>
            <a:ext cx="9831600" cy="640800"/>
          </a:xfrm>
        </p:spPr>
        <p:txBody>
          <a:bodyPr lIns="100800" tIns="50400" rIns="100800" bIns="50400" anchor="t" anchorCtr="0"/>
          <a:lstStyle>
            <a:lvl1pPr>
              <a:defRPr b="1">
                <a:latin typeface="+mn-ea"/>
                <a:ea typeface="+mn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9#全白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4.png"/><Relationship Id="rId16" Type="http://schemas.openxmlformats.org/officeDocument/2006/relationships/image" Target="../media/image2.png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69951" y="260648"/>
            <a:ext cx="10327216" cy="868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0128" tIns="40064" rIns="80128" bIns="40064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173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9951" y="1248073"/>
            <a:ext cx="10572749" cy="41957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0141" tIns="40071" rIns="80141" bIns="40071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2" name="Rectangle 69"/>
          <p:cNvSpPr>
            <a:spLocks noChangeArrowheads="1"/>
          </p:cNvSpPr>
          <p:nvPr userDrawn="1"/>
        </p:nvSpPr>
        <p:spPr bwMode="auto">
          <a:xfrm>
            <a:off x="155340" y="6500581"/>
            <a:ext cx="673125" cy="26555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80101" tIns="40052" rIns="80101" bIns="40052">
            <a:spAutoFit/>
          </a:bodyPr>
          <a:lstStyle/>
          <a:p>
            <a:pPr defTabSz="801370" eaLnBrk="0" fontAlgn="base" hangingPunct="0">
              <a:defRPr/>
            </a:pPr>
            <a:r>
              <a:rPr lang="zh-CN" altLang="en-US" sz="1200" baseline="0" dirty="0">
                <a:latin typeface="+mn-lt"/>
                <a:ea typeface="黑体" panose="02010609060101010101" pitchFamily="49" charset="-122"/>
                <a:cs typeface="Arial" panose="020B0604020202090204" pitchFamily="34" charset="0"/>
              </a:rPr>
              <a:t>第</a:t>
            </a:r>
            <a:fld id="{2F2CF7F5-F178-4429-B6CA-28062DF31937}" type="slidenum">
              <a:rPr lang="en-US" altLang="zh-CN" sz="1200" smtClean="0">
                <a:latin typeface="+mn-lt"/>
                <a:ea typeface="黑体" panose="02010609060101010101" pitchFamily="49" charset="-122"/>
                <a:cs typeface="Arial" panose="020B0604020202090204" pitchFamily="34" charset="0"/>
              </a:rPr>
            </a:fld>
            <a:r>
              <a:rPr lang="zh-CN" altLang="en-US" sz="1200" dirty="0">
                <a:latin typeface="+mn-lt"/>
                <a:ea typeface="黑体" panose="02010609060101010101" pitchFamily="49" charset="-122"/>
                <a:cs typeface="Arial" panose="020B0604020202090204" pitchFamily="34" charset="0"/>
              </a:rPr>
              <a:t>页</a:t>
            </a:r>
            <a:endParaRPr lang="en-US" altLang="zh-CN" sz="1200" dirty="0">
              <a:latin typeface="+mn-lt"/>
              <a:ea typeface="黑体" panose="02010609060101010101" pitchFamily="49" charset="-122"/>
              <a:cs typeface="Arial" panose="020B0604020202090204" pitchFamily="34" charset="0"/>
            </a:endParaRPr>
          </a:p>
        </p:txBody>
      </p:sp>
      <p:sp>
        <p:nvSpPr>
          <p:cNvPr id="13" name="Rectangle 54"/>
          <p:cNvSpPr>
            <a:spLocks noChangeArrowheads="1"/>
          </p:cNvSpPr>
          <p:nvPr userDrawn="1"/>
        </p:nvSpPr>
        <p:spPr bwMode="auto">
          <a:xfrm>
            <a:off x="947428" y="6500581"/>
            <a:ext cx="2604743" cy="26555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80101" tIns="40052" rIns="80101" bIns="40052">
            <a:spAutoFit/>
          </a:bodyPr>
          <a:lstStyle/>
          <a:p>
            <a:pPr defTabSz="801370" eaLnBrk="0" fontAlgn="base" hangingPunct="0">
              <a:defRPr/>
            </a:pPr>
            <a:r>
              <a:rPr lang="zh-CN" altLang="en-US" sz="1200" baseline="0" dirty="0">
                <a:latin typeface="+mn-lt"/>
                <a:ea typeface="+mn-ea"/>
                <a:cs typeface="Arial" panose="020B0604020202090204" pitchFamily="34" charset="0"/>
              </a:rPr>
              <a:t>版权所有</a:t>
            </a:r>
            <a:r>
              <a:rPr lang="en-US" altLang="zh-CN" sz="1200" baseline="0">
                <a:latin typeface="+mn-lt"/>
                <a:ea typeface="+mn-ea"/>
                <a:cs typeface="Arial" panose="020B0604020202090204" pitchFamily="34" charset="0"/>
              </a:rPr>
              <a:t>© </a:t>
            </a:r>
            <a:r>
              <a:rPr lang="en-US" altLang="zh-CN" sz="1200" baseline="0" smtClean="0">
                <a:latin typeface="+mn-lt"/>
                <a:ea typeface="+mn-ea"/>
                <a:cs typeface="Arial" panose="020B0604020202090204" pitchFamily="34" charset="0"/>
              </a:rPr>
              <a:t>2020 </a:t>
            </a:r>
            <a:r>
              <a:rPr lang="zh-CN" altLang="en-US" sz="1200" baseline="0" dirty="0">
                <a:latin typeface="+mn-lt"/>
                <a:ea typeface="+mn-ea"/>
                <a:cs typeface="Arial" panose="020B0604020202090204" pitchFamily="34" charset="0"/>
              </a:rPr>
              <a:t>华为技术有限公司</a:t>
            </a:r>
            <a:endParaRPr lang="zh-CN" altLang="en-US" sz="1200" baseline="0" dirty="0">
              <a:latin typeface="+mn-lt"/>
              <a:ea typeface="+mn-ea"/>
              <a:cs typeface="Arial" panose="020B060402020209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829" y="6504031"/>
            <a:ext cx="1249200" cy="273343"/>
          </a:xfrm>
          <a:prstGeom prst="rect">
            <a:avLst/>
          </a:prstGeom>
        </p:spPr>
      </p:pic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9497060" y="6474460"/>
            <a:ext cx="868429" cy="36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01370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  <a:lvl2pPr algn="l" defTabSz="801370" rtl="0" eaLnBrk="0" fontAlgn="base" hangingPunct="0">
        <a:spcBef>
          <a:spcPct val="0"/>
        </a:spcBef>
        <a:spcAft>
          <a:spcPct val="0"/>
        </a:spcAft>
        <a:defRPr sz="3500">
          <a:solidFill>
            <a:srgbClr val="990000"/>
          </a:solidFill>
          <a:latin typeface="FrutigerNext LT Medium" pitchFamily="34" charset="0"/>
          <a:ea typeface="黑体" panose="02010609060101010101" pitchFamily="49" charset="-122"/>
        </a:defRPr>
      </a:lvl2pPr>
      <a:lvl3pPr algn="l" defTabSz="801370" rtl="0" eaLnBrk="0" fontAlgn="base" hangingPunct="0">
        <a:spcBef>
          <a:spcPct val="0"/>
        </a:spcBef>
        <a:spcAft>
          <a:spcPct val="0"/>
        </a:spcAft>
        <a:defRPr sz="3500">
          <a:solidFill>
            <a:srgbClr val="990000"/>
          </a:solidFill>
          <a:latin typeface="FrutigerNext LT Medium" pitchFamily="34" charset="0"/>
          <a:ea typeface="黑体" panose="02010609060101010101" pitchFamily="49" charset="-122"/>
        </a:defRPr>
      </a:lvl3pPr>
      <a:lvl4pPr algn="l" defTabSz="801370" rtl="0" eaLnBrk="0" fontAlgn="base" hangingPunct="0">
        <a:spcBef>
          <a:spcPct val="0"/>
        </a:spcBef>
        <a:spcAft>
          <a:spcPct val="0"/>
        </a:spcAft>
        <a:defRPr sz="3500">
          <a:solidFill>
            <a:srgbClr val="990000"/>
          </a:solidFill>
          <a:latin typeface="FrutigerNext LT Medium" pitchFamily="34" charset="0"/>
          <a:ea typeface="黑体" panose="02010609060101010101" pitchFamily="49" charset="-122"/>
        </a:defRPr>
      </a:lvl4pPr>
      <a:lvl5pPr algn="l" defTabSz="801370" rtl="0" eaLnBrk="0" fontAlgn="base" hangingPunct="0">
        <a:spcBef>
          <a:spcPct val="0"/>
        </a:spcBef>
        <a:spcAft>
          <a:spcPct val="0"/>
        </a:spcAft>
        <a:defRPr sz="3500">
          <a:solidFill>
            <a:srgbClr val="990000"/>
          </a:solidFill>
          <a:latin typeface="FrutigerNext LT Medium" pitchFamily="34" charset="0"/>
          <a:ea typeface="黑体" panose="02010609060101010101" pitchFamily="49" charset="-122"/>
        </a:defRPr>
      </a:lvl5pPr>
      <a:lvl6pPr marL="457200" algn="l" defTabSz="801370" rtl="0" fontAlgn="base">
        <a:spcBef>
          <a:spcPct val="0"/>
        </a:spcBef>
        <a:spcAft>
          <a:spcPct val="0"/>
        </a:spcAft>
        <a:defRPr sz="3500">
          <a:solidFill>
            <a:srgbClr val="990000"/>
          </a:solidFill>
          <a:latin typeface="FrutigerNext LT Medium" pitchFamily="34" charset="0"/>
          <a:ea typeface="黑体" panose="02010609060101010101" pitchFamily="49" charset="-122"/>
        </a:defRPr>
      </a:lvl6pPr>
      <a:lvl7pPr marL="914400" algn="l" defTabSz="801370" rtl="0" fontAlgn="base">
        <a:spcBef>
          <a:spcPct val="0"/>
        </a:spcBef>
        <a:spcAft>
          <a:spcPct val="0"/>
        </a:spcAft>
        <a:defRPr sz="3500">
          <a:solidFill>
            <a:srgbClr val="990000"/>
          </a:solidFill>
          <a:latin typeface="FrutigerNext LT Medium" pitchFamily="34" charset="0"/>
          <a:ea typeface="黑体" panose="02010609060101010101" pitchFamily="49" charset="-122"/>
        </a:defRPr>
      </a:lvl7pPr>
      <a:lvl8pPr marL="1371600" algn="l" defTabSz="801370" rtl="0" fontAlgn="base">
        <a:spcBef>
          <a:spcPct val="0"/>
        </a:spcBef>
        <a:spcAft>
          <a:spcPct val="0"/>
        </a:spcAft>
        <a:defRPr sz="3500">
          <a:solidFill>
            <a:srgbClr val="990000"/>
          </a:solidFill>
          <a:latin typeface="FrutigerNext LT Medium" pitchFamily="34" charset="0"/>
          <a:ea typeface="黑体" panose="02010609060101010101" pitchFamily="49" charset="-122"/>
        </a:defRPr>
      </a:lvl8pPr>
      <a:lvl9pPr marL="1828800" algn="l" defTabSz="801370" rtl="0" fontAlgn="base">
        <a:spcBef>
          <a:spcPct val="0"/>
        </a:spcBef>
        <a:spcAft>
          <a:spcPct val="0"/>
        </a:spcAft>
        <a:defRPr sz="3500">
          <a:solidFill>
            <a:srgbClr val="990000"/>
          </a:solidFill>
          <a:latin typeface="FrutigerNext LT Medium" pitchFamily="34" charset="0"/>
          <a:ea typeface="黑体" panose="02010609060101010101" pitchFamily="49" charset="-122"/>
        </a:defRPr>
      </a:lvl9pPr>
    </p:titleStyle>
    <p:bodyStyle>
      <a:lvl1pPr marL="301625" indent="-301625" algn="l" defTabSz="801370" rtl="0" eaLnBrk="1" fontAlgn="base" hangingPunct="1">
        <a:lnSpc>
          <a:spcPct val="140000"/>
        </a:lnSpc>
        <a:spcBef>
          <a:spcPct val="30000"/>
        </a:spcBef>
        <a:spcAft>
          <a:spcPct val="0"/>
        </a:spcAft>
        <a:buClr>
          <a:schemeClr val="bg1">
            <a:lumMod val="50000"/>
          </a:schemeClr>
        </a:buClr>
        <a:buSzPct val="60000"/>
        <a:buFont typeface="Wingdings" panose="05000000000000000000" pitchFamily="2" charset="2"/>
        <a:buChar char="l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54050" indent="-252730" algn="l" defTabSz="801370" rtl="0" eaLnBrk="1" fontAlgn="base" hangingPunct="1">
        <a:lnSpc>
          <a:spcPct val="140000"/>
        </a:lnSpc>
        <a:spcBef>
          <a:spcPct val="30000"/>
        </a:spcBef>
        <a:spcAft>
          <a:spcPct val="0"/>
        </a:spcAft>
        <a:buClr>
          <a:schemeClr val="tx1"/>
        </a:buClr>
        <a:buSzPct val="50000"/>
        <a:buFont typeface="Wingdings" panose="05000000000000000000" pitchFamily="2" charset="2"/>
        <a:buChar char="p"/>
        <a:defRPr sz="2000">
          <a:solidFill>
            <a:schemeClr val="tx1"/>
          </a:solidFill>
          <a:latin typeface="+mn-lt"/>
          <a:ea typeface="+mn-ea"/>
        </a:defRPr>
      </a:lvl2pPr>
      <a:lvl3pPr marL="1003300" indent="-201930" algn="l" defTabSz="801370" rtl="0" eaLnBrk="1" fontAlgn="base" hangingPunct="1">
        <a:lnSpc>
          <a:spcPct val="140000"/>
        </a:lnSpc>
        <a:spcBef>
          <a:spcPct val="30000"/>
        </a:spcBef>
        <a:spcAft>
          <a:spcPct val="0"/>
        </a:spcAft>
        <a:buSzPct val="50000"/>
        <a:buFont typeface="Wingdings" panose="05000000000000000000" pitchFamily="2" charset="2"/>
        <a:buChar char="n"/>
        <a:defRPr>
          <a:solidFill>
            <a:schemeClr val="tx1"/>
          </a:solidFill>
          <a:latin typeface="FrutigerNext LT Light" pitchFamily="34" charset="0"/>
          <a:ea typeface="+mn-ea"/>
        </a:defRPr>
      </a:lvl3pPr>
      <a:lvl4pPr marL="1400175" indent="-198755" algn="l" defTabSz="801370" rtl="0" eaLnBrk="1" fontAlgn="base" hangingPunct="1">
        <a:lnSpc>
          <a:spcPct val="140000"/>
        </a:lnSpc>
        <a:spcBef>
          <a:spcPct val="30000"/>
        </a:spcBef>
        <a:spcAft>
          <a:spcPct val="0"/>
        </a:spcAft>
        <a:buChar char="–"/>
        <a:defRPr sz="1600">
          <a:solidFill>
            <a:schemeClr val="tx1"/>
          </a:solidFill>
          <a:latin typeface="+mj-lt"/>
          <a:ea typeface="+mn-ea"/>
        </a:defRPr>
      </a:lvl4pPr>
      <a:lvl5pPr marL="1802130" indent="-201930" algn="l" defTabSz="801370" rtl="0" eaLnBrk="1" fontAlgn="base" hangingPunct="1">
        <a:lnSpc>
          <a:spcPct val="140000"/>
        </a:lnSpc>
        <a:spcBef>
          <a:spcPct val="30000"/>
        </a:spcBef>
        <a:spcAft>
          <a:spcPct val="0"/>
        </a:spcAft>
        <a:buFont typeface="FrutigerNext LT Medium" pitchFamily="34" charset="0"/>
        <a:buChar char="~"/>
        <a:defRPr sz="1600">
          <a:solidFill>
            <a:schemeClr val="tx1"/>
          </a:solidFill>
          <a:latin typeface="+mj-lt"/>
          <a:ea typeface="+mn-ea"/>
        </a:defRPr>
      </a:lvl5pPr>
      <a:lvl6pPr marL="2259330" indent="-201930" algn="l" defTabSz="801370" rtl="0" fontAlgn="base">
        <a:lnSpc>
          <a:spcPct val="140000"/>
        </a:lnSpc>
        <a:spcBef>
          <a:spcPct val="30000"/>
        </a:spcBef>
        <a:spcAft>
          <a:spcPct val="0"/>
        </a:spcAft>
        <a:buFont typeface="FrutigerNext LT Medium" pitchFamily="34" charset="0"/>
        <a:buChar char="~"/>
        <a:defRPr sz="1600">
          <a:solidFill>
            <a:schemeClr val="tx1"/>
          </a:solidFill>
          <a:latin typeface="+mj-lt"/>
          <a:ea typeface="+mn-ea"/>
        </a:defRPr>
      </a:lvl6pPr>
      <a:lvl7pPr marL="2716530" indent="-201930" algn="l" defTabSz="801370" rtl="0" fontAlgn="base">
        <a:lnSpc>
          <a:spcPct val="140000"/>
        </a:lnSpc>
        <a:spcBef>
          <a:spcPct val="30000"/>
        </a:spcBef>
        <a:spcAft>
          <a:spcPct val="0"/>
        </a:spcAft>
        <a:buFont typeface="FrutigerNext LT Medium" pitchFamily="34" charset="0"/>
        <a:buChar char="~"/>
        <a:defRPr sz="1600">
          <a:solidFill>
            <a:schemeClr val="tx1"/>
          </a:solidFill>
          <a:latin typeface="+mj-lt"/>
          <a:ea typeface="+mn-ea"/>
        </a:defRPr>
      </a:lvl7pPr>
      <a:lvl8pPr marL="3173730" indent="-201930" algn="l" defTabSz="801370" rtl="0" fontAlgn="base">
        <a:lnSpc>
          <a:spcPct val="140000"/>
        </a:lnSpc>
        <a:spcBef>
          <a:spcPct val="30000"/>
        </a:spcBef>
        <a:spcAft>
          <a:spcPct val="0"/>
        </a:spcAft>
        <a:buFont typeface="FrutigerNext LT Medium" pitchFamily="34" charset="0"/>
        <a:buChar char="~"/>
        <a:defRPr sz="1600">
          <a:solidFill>
            <a:schemeClr val="tx1"/>
          </a:solidFill>
          <a:latin typeface="+mj-lt"/>
          <a:ea typeface="+mn-ea"/>
        </a:defRPr>
      </a:lvl8pPr>
      <a:lvl9pPr marL="3630930" indent="-201930" algn="l" defTabSz="801370" rtl="0" fontAlgn="base">
        <a:lnSpc>
          <a:spcPct val="140000"/>
        </a:lnSpc>
        <a:spcBef>
          <a:spcPct val="30000"/>
        </a:spcBef>
        <a:spcAft>
          <a:spcPct val="0"/>
        </a:spcAft>
        <a:buFont typeface="FrutigerNext LT Medium" pitchFamily="34" charset="0"/>
        <a:buChar char="~"/>
        <a:defRPr sz="16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文本占位符 17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75" name="文本占位符 17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76" name="文本占位符 17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77" name="文本占位符 17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70" name="文本占位符 16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/>
              <a:t>王勇杰</a:t>
            </a:r>
            <a:r>
              <a:rPr lang="en-US" altLang="zh-CN"/>
              <a:t>/</a:t>
            </a:r>
            <a:r>
              <a:rPr lang="en-US" altLang="zh-CN" smtClean="0"/>
              <a:t>wwx769662</a:t>
            </a:r>
            <a:endParaRPr lang="zh-CN" altLang="en-US"/>
          </a:p>
        </p:txBody>
      </p:sp>
      <p:sp>
        <p:nvSpPr>
          <p:cNvPr id="171" name="文本占位符 17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smtClean="0"/>
              <a:t>2020.04.17</a:t>
            </a:r>
            <a:endParaRPr lang="zh-CN" altLang="en-US"/>
          </a:p>
        </p:txBody>
      </p:sp>
      <p:sp>
        <p:nvSpPr>
          <p:cNvPr id="172" name="文本占位符 17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/>
              <a:t>张新</a:t>
            </a:r>
            <a:r>
              <a:rPr lang="zh-CN" altLang="en-US" smtClean="0"/>
              <a:t>旗</a:t>
            </a:r>
            <a:r>
              <a:rPr lang="en-US" altLang="zh-CN" smtClean="0"/>
              <a:t>/zwx701844</a:t>
            </a:r>
            <a:endParaRPr lang="zh-CN" altLang="en-US"/>
          </a:p>
        </p:txBody>
      </p:sp>
      <p:sp>
        <p:nvSpPr>
          <p:cNvPr id="173" name="文本占位符 17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smtClean="0"/>
              <a:t>优化</a:t>
            </a:r>
            <a:endParaRPr lang="zh-CN" altLang="en-US"/>
          </a:p>
        </p:txBody>
      </p:sp>
      <p:sp>
        <p:nvSpPr>
          <p:cNvPr id="178" name="文本占位符 17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79" name="文本占位符 17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0" name="文本占位符 179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1" name="文本占位符 180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2" name="文本占位符 181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3" name="文本占位符 182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4" name="文本占位符 183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5" name="文本占位符 184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6" name="文本占位符 185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7" name="文本占位符 186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8" name="文本占位符 187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9" name="文本占位符 188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90" name="文本占位符 189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91" name="文本占位符 190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92" name="文本占位符 191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93" name="文本占位符 192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Spark</a:t>
            </a:r>
            <a:r>
              <a:rPr lang="zh-CN" altLang="en-US" smtClean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概述</a:t>
            </a:r>
            <a:endParaRPr lang="en-US" altLang="zh-CN" smtClean="0">
              <a:solidFill>
                <a:schemeClr val="bg1">
                  <a:lumMod val="50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r>
              <a:rPr lang="en-US" altLang="zh-CN" b="1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Spark</a:t>
            </a:r>
            <a:r>
              <a:rPr lang="zh-CN" altLang="en-US" b="1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数据结构</a:t>
            </a:r>
            <a:endParaRPr lang="zh-CN" altLang="en-US" b="1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Spark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原理</a:t>
            </a:r>
            <a:r>
              <a:rPr lang="zh-CN" altLang="en-US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与</a:t>
            </a:r>
            <a:r>
              <a:rPr lang="zh-CN" altLang="en-US" smtClean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架构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Spark</a:t>
            </a:r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核心概念</a:t>
            </a:r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RDD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RDD (Resilient Distributed Datasets) 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即弹性分布式数据集，是一个只读的，可分区的分布式数据集。</a:t>
            </a:r>
            <a:endParaRPr lang="en-US" altLang="zh-CN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RDD 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默认存储在内存，当内存不足时，溢写到磁盘。</a:t>
            </a:r>
            <a:endParaRPr lang="en-US" altLang="zh-CN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RDD 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数据以分区的形式在集群中存储。</a:t>
            </a:r>
            <a:endParaRPr lang="en-US" altLang="zh-CN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RDD 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具有血统机制 </a:t>
            </a:r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(Lineage)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，发生数据丢失时，可快速进行数据恢复。</a:t>
            </a:r>
            <a:endParaRPr lang="en-US" altLang="zh-CN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RDD</a:t>
            </a:r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的依赖关系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478017" y="1419045"/>
            <a:ext cx="7235967" cy="4602243"/>
          </a:xfrm>
          <a:prstGeom prst="roundRect">
            <a:avLst>
              <a:gd name="adj" fmla="val 309"/>
            </a:avLst>
          </a:prstGeom>
          <a:solidFill>
            <a:srgbClr val="F5F5F5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500380" eaLnBrk="0" hangingPunct="0"/>
            <a:endParaRPr lang="zh-CN" altLang="en-US" sz="500" b="1" dirty="0">
              <a:latin typeface="Huawei Sans" panose="020C0503030203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004772" y="1823458"/>
            <a:ext cx="0" cy="37934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" name="组合 6"/>
          <p:cNvGrpSpPr/>
          <p:nvPr/>
        </p:nvGrpSpPr>
        <p:grpSpPr>
          <a:xfrm>
            <a:off x="2935988" y="1664920"/>
            <a:ext cx="3743366" cy="3954642"/>
            <a:chOff x="5872038" y="2825569"/>
            <a:chExt cx="7487598" cy="7910200"/>
          </a:xfrm>
        </p:grpSpPr>
        <p:sp>
          <p:nvSpPr>
            <p:cNvPr id="8" name="文本框 7"/>
            <p:cNvSpPr txBox="1"/>
            <p:nvPr/>
          </p:nvSpPr>
          <p:spPr bwMode="auto">
            <a:xfrm>
              <a:off x="6023839" y="10102912"/>
              <a:ext cx="1333722" cy="6328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400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union</a:t>
              </a:r>
              <a:endParaRPr lang="zh-CN" altLang="en-US" sz="1400" dirty="0">
                <a:solidFill>
                  <a:srgbClr val="50505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5872038" y="2825569"/>
              <a:ext cx="7487598" cy="7403781"/>
              <a:chOff x="5872038" y="2825569"/>
              <a:chExt cx="7487598" cy="7403781"/>
            </a:xfrm>
          </p:grpSpPr>
          <p:sp>
            <p:nvSpPr>
              <p:cNvPr id="10" name="矩形 9"/>
              <p:cNvSpPr/>
              <p:nvPr/>
            </p:nvSpPr>
            <p:spPr bwMode="auto">
              <a:xfrm>
                <a:off x="6177421" y="6822840"/>
                <a:ext cx="1080245" cy="1447433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 bwMode="auto">
              <a:xfrm>
                <a:off x="6413598" y="6969993"/>
                <a:ext cx="607890" cy="493833"/>
              </a:xfrm>
              <a:prstGeom prst="rect">
                <a:avLst/>
              </a:prstGeom>
              <a:solidFill>
                <a:srgbClr val="009CE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 bwMode="auto">
              <a:xfrm>
                <a:off x="6413598" y="7587616"/>
                <a:ext cx="607890" cy="493833"/>
              </a:xfrm>
              <a:prstGeom prst="rect">
                <a:avLst/>
              </a:prstGeom>
              <a:solidFill>
                <a:srgbClr val="009CE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 bwMode="auto">
              <a:xfrm>
                <a:off x="6177421" y="8642683"/>
                <a:ext cx="1080245" cy="1447433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 bwMode="auto">
              <a:xfrm>
                <a:off x="6413598" y="8789836"/>
                <a:ext cx="607890" cy="493833"/>
              </a:xfrm>
              <a:prstGeom prst="rect">
                <a:avLst/>
              </a:prstGeom>
              <a:solidFill>
                <a:srgbClr val="009CE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 bwMode="auto">
              <a:xfrm>
                <a:off x="6413598" y="9407459"/>
                <a:ext cx="607890" cy="493833"/>
              </a:xfrm>
              <a:prstGeom prst="rect">
                <a:avLst/>
              </a:prstGeom>
              <a:solidFill>
                <a:srgbClr val="009CE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 bwMode="auto">
              <a:xfrm>
                <a:off x="8155984" y="7092115"/>
                <a:ext cx="1080245" cy="272872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 dirty="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 bwMode="auto">
              <a:xfrm>
                <a:off x="8386065" y="7290672"/>
                <a:ext cx="607891" cy="493833"/>
              </a:xfrm>
              <a:prstGeom prst="rect">
                <a:avLst/>
              </a:prstGeom>
              <a:solidFill>
                <a:srgbClr val="009CE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 bwMode="auto">
              <a:xfrm>
                <a:off x="8386065" y="7903265"/>
                <a:ext cx="607891" cy="493833"/>
              </a:xfrm>
              <a:prstGeom prst="rect">
                <a:avLst/>
              </a:prstGeom>
              <a:solidFill>
                <a:srgbClr val="009CE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 bwMode="auto">
              <a:xfrm>
                <a:off x="8386065" y="8515858"/>
                <a:ext cx="607891" cy="493833"/>
              </a:xfrm>
              <a:prstGeom prst="rect">
                <a:avLst/>
              </a:prstGeom>
              <a:solidFill>
                <a:srgbClr val="009CE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 bwMode="auto">
              <a:xfrm>
                <a:off x="8398258" y="9128449"/>
                <a:ext cx="607891" cy="493833"/>
              </a:xfrm>
              <a:prstGeom prst="rect">
                <a:avLst/>
              </a:prstGeom>
              <a:solidFill>
                <a:srgbClr val="009CE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cxnSp>
            <p:nvCxnSpPr>
              <p:cNvPr id="21" name="直接箭头连接符 20"/>
              <p:cNvCxnSpPr>
                <a:stCxn id="11" idx="3"/>
                <a:endCxn id="17" idx="1"/>
              </p:cNvCxnSpPr>
              <p:nvPr/>
            </p:nvCxnSpPr>
            <p:spPr bwMode="auto">
              <a:xfrm>
                <a:off x="7021488" y="7216910"/>
                <a:ext cx="1364576" cy="32067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22" name="直接箭头连接符 21"/>
              <p:cNvCxnSpPr>
                <a:stCxn id="12" idx="3"/>
                <a:endCxn id="18" idx="1"/>
              </p:cNvCxnSpPr>
              <p:nvPr/>
            </p:nvCxnSpPr>
            <p:spPr bwMode="auto">
              <a:xfrm>
                <a:off x="7021488" y="7834533"/>
                <a:ext cx="1364576" cy="31564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23" name="直接箭头连接符 22"/>
              <p:cNvCxnSpPr>
                <a:stCxn id="14" idx="3"/>
                <a:endCxn id="19" idx="1"/>
              </p:cNvCxnSpPr>
              <p:nvPr/>
            </p:nvCxnSpPr>
            <p:spPr bwMode="auto">
              <a:xfrm flipV="1">
                <a:off x="7021488" y="8762775"/>
                <a:ext cx="1364576" cy="27397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24" name="直接箭头连接符 23"/>
              <p:cNvCxnSpPr>
                <a:stCxn id="15" idx="3"/>
                <a:endCxn id="20" idx="1"/>
              </p:cNvCxnSpPr>
              <p:nvPr/>
            </p:nvCxnSpPr>
            <p:spPr bwMode="auto">
              <a:xfrm flipV="1">
                <a:off x="7021488" y="9375366"/>
                <a:ext cx="1376769" cy="27901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sp>
            <p:nvSpPr>
              <p:cNvPr id="25" name="文本框 24"/>
              <p:cNvSpPr txBox="1"/>
              <p:nvPr/>
            </p:nvSpPr>
            <p:spPr bwMode="auto">
              <a:xfrm>
                <a:off x="5872038" y="6064774"/>
                <a:ext cx="2154811" cy="63285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99980" tIns="49986" rIns="99980" bIns="49986" rtlCol="0">
                <a:spAutoFit/>
              </a:bodyPr>
              <a:lstStyle/>
              <a:p>
                <a:pPr algn="ctr" defTabSz="1001395" eaLnBrk="0" hangingPunct="0"/>
                <a:r>
                  <a:rPr lang="en-US" altLang="zh-CN" sz="1400" dirty="0">
                    <a:solidFill>
                      <a:srgbClr val="505050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" panose="020C0503030203020204" pitchFamily="34" charset="0"/>
                  </a:rPr>
                  <a:t>map, filter</a:t>
                </a:r>
                <a:endParaRPr lang="zh-CN" altLang="en-US" sz="1400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 bwMode="auto">
              <a:xfrm>
                <a:off x="6211543" y="3604459"/>
                <a:ext cx="1080245" cy="202338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 bwMode="auto">
              <a:xfrm>
                <a:off x="6447720" y="3751612"/>
                <a:ext cx="607890" cy="493833"/>
              </a:xfrm>
              <a:prstGeom prst="rect">
                <a:avLst/>
              </a:prstGeom>
              <a:solidFill>
                <a:srgbClr val="009CE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 bwMode="auto">
              <a:xfrm>
                <a:off x="6447720" y="4369235"/>
                <a:ext cx="607890" cy="493833"/>
              </a:xfrm>
              <a:prstGeom prst="rect">
                <a:avLst/>
              </a:prstGeom>
              <a:solidFill>
                <a:srgbClr val="009CE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 bwMode="auto">
              <a:xfrm>
                <a:off x="6447720" y="4986859"/>
                <a:ext cx="607890" cy="493833"/>
              </a:xfrm>
              <a:prstGeom prst="rect">
                <a:avLst/>
              </a:prstGeom>
              <a:solidFill>
                <a:srgbClr val="009CE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 bwMode="auto">
              <a:xfrm>
                <a:off x="8155984" y="3604459"/>
                <a:ext cx="1080245" cy="202338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 bwMode="auto">
              <a:xfrm>
                <a:off x="8392161" y="3751612"/>
                <a:ext cx="607890" cy="493833"/>
              </a:xfrm>
              <a:prstGeom prst="rect">
                <a:avLst/>
              </a:prstGeom>
              <a:solidFill>
                <a:srgbClr val="009CE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 bwMode="auto">
              <a:xfrm>
                <a:off x="8392161" y="4369235"/>
                <a:ext cx="607890" cy="493833"/>
              </a:xfrm>
              <a:prstGeom prst="rect">
                <a:avLst/>
              </a:prstGeom>
              <a:solidFill>
                <a:srgbClr val="009CE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 bwMode="auto">
              <a:xfrm>
                <a:off x="8392161" y="4986859"/>
                <a:ext cx="607890" cy="493833"/>
              </a:xfrm>
              <a:prstGeom prst="rect">
                <a:avLst/>
              </a:prstGeom>
              <a:solidFill>
                <a:srgbClr val="009CE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cxnSp>
            <p:nvCxnSpPr>
              <p:cNvPr id="34" name="直接箭头连接符 33"/>
              <p:cNvCxnSpPr/>
              <p:nvPr/>
            </p:nvCxnSpPr>
            <p:spPr bwMode="auto">
              <a:xfrm>
                <a:off x="7055610" y="3998529"/>
                <a:ext cx="129615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35" name="直接箭头连接符 34"/>
              <p:cNvCxnSpPr/>
              <p:nvPr/>
            </p:nvCxnSpPr>
            <p:spPr bwMode="auto">
              <a:xfrm>
                <a:off x="7055610" y="4632410"/>
                <a:ext cx="129615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36" name="直接箭头连接符 35"/>
              <p:cNvCxnSpPr/>
              <p:nvPr/>
            </p:nvCxnSpPr>
            <p:spPr bwMode="auto">
              <a:xfrm>
                <a:off x="7055610" y="5266292"/>
                <a:ext cx="129615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sp>
            <p:nvSpPr>
              <p:cNvPr id="37" name="文本框 36"/>
              <p:cNvSpPr txBox="1"/>
              <p:nvPr/>
            </p:nvSpPr>
            <p:spPr bwMode="auto">
              <a:xfrm>
                <a:off x="5967785" y="2825569"/>
                <a:ext cx="4084793" cy="63285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99980" tIns="49986" rIns="99980" bIns="49986" rtlCol="0">
                <a:spAutoFit/>
              </a:bodyPr>
              <a:lstStyle/>
              <a:p>
                <a:pPr algn="ctr" defTabSz="1001395" eaLnBrk="0" hangingPunct="0"/>
                <a:r>
                  <a:rPr lang="en-US" altLang="zh-CN" sz="1400" dirty="0">
                    <a:solidFill>
                      <a:srgbClr val="505050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" panose="020C0503030203020204" pitchFamily="34" charset="0"/>
                  </a:rPr>
                  <a:t>Narrow Dependencies:</a:t>
                </a:r>
                <a:endParaRPr lang="zh-CN" altLang="en-US" sz="1400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 bwMode="auto">
              <a:xfrm>
                <a:off x="10242741" y="4824103"/>
                <a:ext cx="1080245" cy="202338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 bwMode="auto">
              <a:xfrm>
                <a:off x="10478918" y="4971256"/>
                <a:ext cx="607890" cy="493833"/>
              </a:xfrm>
              <a:prstGeom prst="rect">
                <a:avLst/>
              </a:prstGeom>
              <a:solidFill>
                <a:srgbClr val="009CE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 bwMode="auto">
              <a:xfrm>
                <a:off x="10478918" y="5588879"/>
                <a:ext cx="607890" cy="493833"/>
              </a:xfrm>
              <a:prstGeom prst="rect">
                <a:avLst/>
              </a:prstGeom>
              <a:solidFill>
                <a:srgbClr val="009CE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 bwMode="auto">
              <a:xfrm>
                <a:off x="10478918" y="6206503"/>
                <a:ext cx="607890" cy="493833"/>
              </a:xfrm>
              <a:prstGeom prst="rect">
                <a:avLst/>
              </a:prstGeom>
              <a:solidFill>
                <a:srgbClr val="009CE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 bwMode="auto">
              <a:xfrm>
                <a:off x="10242741" y="7126922"/>
                <a:ext cx="1080245" cy="202338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 bwMode="auto">
              <a:xfrm>
                <a:off x="10478918" y="7274075"/>
                <a:ext cx="607890" cy="493833"/>
              </a:xfrm>
              <a:prstGeom prst="rect">
                <a:avLst/>
              </a:prstGeom>
              <a:solidFill>
                <a:srgbClr val="009CE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 bwMode="auto">
              <a:xfrm>
                <a:off x="10478918" y="7891698"/>
                <a:ext cx="607890" cy="493833"/>
              </a:xfrm>
              <a:prstGeom prst="rect">
                <a:avLst/>
              </a:prstGeom>
              <a:solidFill>
                <a:srgbClr val="009CE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 bwMode="auto">
              <a:xfrm>
                <a:off x="10478918" y="8509322"/>
                <a:ext cx="607890" cy="493833"/>
              </a:xfrm>
              <a:prstGeom prst="rect">
                <a:avLst/>
              </a:prstGeom>
              <a:solidFill>
                <a:srgbClr val="009CE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46" name="矩形 45"/>
              <p:cNvSpPr/>
              <p:nvPr/>
            </p:nvSpPr>
            <p:spPr bwMode="auto">
              <a:xfrm>
                <a:off x="12279391" y="5975512"/>
                <a:ext cx="1080245" cy="202338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47" name="矩形 46"/>
              <p:cNvSpPr/>
              <p:nvPr/>
            </p:nvSpPr>
            <p:spPr bwMode="auto">
              <a:xfrm>
                <a:off x="12515568" y="6122665"/>
                <a:ext cx="607890" cy="493833"/>
              </a:xfrm>
              <a:prstGeom prst="rect">
                <a:avLst/>
              </a:prstGeom>
              <a:solidFill>
                <a:srgbClr val="009CE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 bwMode="auto">
              <a:xfrm>
                <a:off x="12515568" y="6740288"/>
                <a:ext cx="607890" cy="493833"/>
              </a:xfrm>
              <a:prstGeom prst="rect">
                <a:avLst/>
              </a:prstGeom>
              <a:solidFill>
                <a:srgbClr val="009CE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 bwMode="auto">
              <a:xfrm>
                <a:off x="12515568" y="7357912"/>
                <a:ext cx="607890" cy="493833"/>
              </a:xfrm>
              <a:prstGeom prst="rect">
                <a:avLst/>
              </a:prstGeom>
              <a:solidFill>
                <a:srgbClr val="009CE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cxnSp>
            <p:nvCxnSpPr>
              <p:cNvPr id="50" name="直接箭头连接符 49"/>
              <p:cNvCxnSpPr/>
              <p:nvPr/>
            </p:nvCxnSpPr>
            <p:spPr bwMode="auto">
              <a:xfrm>
                <a:off x="11086809" y="5218173"/>
                <a:ext cx="1428759" cy="119332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51" name="直接箭头连接符 50"/>
              <p:cNvCxnSpPr>
                <a:endCxn id="48" idx="1"/>
              </p:cNvCxnSpPr>
              <p:nvPr/>
            </p:nvCxnSpPr>
            <p:spPr bwMode="auto">
              <a:xfrm>
                <a:off x="11086809" y="5852054"/>
                <a:ext cx="1428759" cy="113515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52" name="直接箭头连接符 51"/>
              <p:cNvCxnSpPr>
                <a:endCxn id="49" idx="1"/>
              </p:cNvCxnSpPr>
              <p:nvPr/>
            </p:nvCxnSpPr>
            <p:spPr bwMode="auto">
              <a:xfrm>
                <a:off x="11086809" y="6485935"/>
                <a:ext cx="1428759" cy="1118894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53" name="直接箭头连接符 52"/>
              <p:cNvCxnSpPr>
                <a:stCxn id="43" idx="3"/>
                <a:endCxn id="47" idx="1"/>
              </p:cNvCxnSpPr>
              <p:nvPr/>
            </p:nvCxnSpPr>
            <p:spPr bwMode="auto">
              <a:xfrm flipV="1">
                <a:off x="11086809" y="6369582"/>
                <a:ext cx="1428759" cy="115140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54" name="直接箭头连接符 53"/>
              <p:cNvCxnSpPr>
                <a:stCxn id="44" idx="3"/>
                <a:endCxn id="48" idx="1"/>
              </p:cNvCxnSpPr>
              <p:nvPr/>
            </p:nvCxnSpPr>
            <p:spPr bwMode="auto">
              <a:xfrm flipV="1">
                <a:off x="11086809" y="6987206"/>
                <a:ext cx="1428759" cy="115140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55" name="直接箭头连接符 54"/>
              <p:cNvCxnSpPr>
                <a:stCxn id="45" idx="3"/>
                <a:endCxn id="49" idx="1"/>
              </p:cNvCxnSpPr>
              <p:nvPr/>
            </p:nvCxnSpPr>
            <p:spPr bwMode="auto">
              <a:xfrm flipV="1">
                <a:off x="11086809" y="7604829"/>
                <a:ext cx="1428759" cy="115140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sp>
            <p:nvSpPr>
              <p:cNvPr id="56" name="文本框 55"/>
              <p:cNvSpPr txBox="1"/>
              <p:nvPr/>
            </p:nvSpPr>
            <p:spPr bwMode="auto">
              <a:xfrm>
                <a:off x="10256107" y="9165557"/>
                <a:ext cx="3061960" cy="106379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99980" tIns="49986" rIns="99980" bIns="49986" rtlCol="0">
                <a:spAutoFit/>
              </a:bodyPr>
              <a:lstStyle/>
              <a:p>
                <a:pPr algn="ctr" defTabSz="1001395" eaLnBrk="0" hangingPunct="0"/>
                <a:r>
                  <a:rPr lang="en-US" altLang="zh-CN" sz="1400" dirty="0">
                    <a:solidFill>
                      <a:srgbClr val="505050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" panose="020C0503030203020204" pitchFamily="34" charset="0"/>
                  </a:rPr>
                  <a:t>join with inputs</a:t>
                </a:r>
                <a:endParaRPr lang="en-US" altLang="zh-CN" sz="1400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  <a:p>
                <a:pPr algn="ctr" defTabSz="1001395" eaLnBrk="0" hangingPunct="0"/>
                <a:r>
                  <a:rPr lang="en-US" altLang="zh-CN" sz="1400" dirty="0">
                    <a:solidFill>
                      <a:srgbClr val="505050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" panose="020C0503030203020204" pitchFamily="34" charset="0"/>
                  </a:rPr>
                  <a:t>co-partitioned </a:t>
                </a:r>
                <a:endParaRPr lang="zh-CN" altLang="en-US" sz="1400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7355995" y="1645235"/>
            <a:ext cx="2035660" cy="4110543"/>
            <a:chOff x="14713074" y="2825569"/>
            <a:chExt cx="4071790" cy="8222038"/>
          </a:xfrm>
        </p:grpSpPr>
        <p:sp>
          <p:nvSpPr>
            <p:cNvPr id="58" name="矩形 57"/>
            <p:cNvSpPr/>
            <p:nvPr/>
          </p:nvSpPr>
          <p:spPr bwMode="auto">
            <a:xfrm>
              <a:off x="14925519" y="3410669"/>
              <a:ext cx="1080245" cy="202338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59" name="矩形 58"/>
            <p:cNvSpPr/>
            <p:nvPr/>
          </p:nvSpPr>
          <p:spPr bwMode="auto">
            <a:xfrm>
              <a:off x="15161696" y="3557822"/>
              <a:ext cx="607890" cy="493833"/>
            </a:xfrm>
            <a:prstGeom prst="rect">
              <a:avLst/>
            </a:prstGeom>
            <a:solidFill>
              <a:srgbClr val="009CE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60" name="矩形 59"/>
            <p:cNvSpPr/>
            <p:nvPr/>
          </p:nvSpPr>
          <p:spPr bwMode="auto">
            <a:xfrm>
              <a:off x="15161696" y="4175445"/>
              <a:ext cx="607890" cy="493833"/>
            </a:xfrm>
            <a:prstGeom prst="rect">
              <a:avLst/>
            </a:prstGeom>
            <a:solidFill>
              <a:srgbClr val="009CE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61" name="矩形 60"/>
            <p:cNvSpPr/>
            <p:nvPr/>
          </p:nvSpPr>
          <p:spPr bwMode="auto">
            <a:xfrm>
              <a:off x="15161696" y="4793069"/>
              <a:ext cx="607890" cy="493833"/>
            </a:xfrm>
            <a:prstGeom prst="rect">
              <a:avLst/>
            </a:prstGeom>
            <a:solidFill>
              <a:srgbClr val="009CE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62" name="矩形 61"/>
            <p:cNvSpPr/>
            <p:nvPr/>
          </p:nvSpPr>
          <p:spPr bwMode="auto">
            <a:xfrm>
              <a:off x="16820516" y="3698646"/>
              <a:ext cx="1080245" cy="144743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63" name="矩形 62"/>
            <p:cNvSpPr/>
            <p:nvPr/>
          </p:nvSpPr>
          <p:spPr bwMode="auto">
            <a:xfrm>
              <a:off x="17056693" y="3845799"/>
              <a:ext cx="607890" cy="493833"/>
            </a:xfrm>
            <a:prstGeom prst="rect">
              <a:avLst/>
            </a:prstGeom>
            <a:solidFill>
              <a:srgbClr val="009CE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64" name="矩形 63"/>
            <p:cNvSpPr/>
            <p:nvPr/>
          </p:nvSpPr>
          <p:spPr bwMode="auto">
            <a:xfrm>
              <a:off x="17056693" y="4463422"/>
              <a:ext cx="607890" cy="493833"/>
            </a:xfrm>
            <a:prstGeom prst="rect">
              <a:avLst/>
            </a:prstGeom>
            <a:solidFill>
              <a:srgbClr val="009CE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cxnSp>
          <p:nvCxnSpPr>
            <p:cNvPr id="65" name="直接箭头连接符 64"/>
            <p:cNvCxnSpPr>
              <a:stCxn id="59" idx="3"/>
              <a:endCxn id="64" idx="1"/>
            </p:cNvCxnSpPr>
            <p:nvPr/>
          </p:nvCxnSpPr>
          <p:spPr bwMode="auto">
            <a:xfrm>
              <a:off x="15769587" y="3804739"/>
              <a:ext cx="1287107" cy="90560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66" name="直接箭头连接符 65"/>
            <p:cNvCxnSpPr>
              <a:stCxn id="59" idx="3"/>
              <a:endCxn id="63" idx="1"/>
            </p:cNvCxnSpPr>
            <p:nvPr/>
          </p:nvCxnSpPr>
          <p:spPr bwMode="auto">
            <a:xfrm>
              <a:off x="15769587" y="3804739"/>
              <a:ext cx="1287107" cy="28797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67" name="直接箭头连接符 66"/>
            <p:cNvCxnSpPr>
              <a:stCxn id="60" idx="3"/>
              <a:endCxn id="63" idx="1"/>
            </p:cNvCxnSpPr>
            <p:nvPr/>
          </p:nvCxnSpPr>
          <p:spPr bwMode="auto">
            <a:xfrm flipV="1">
              <a:off x="15769587" y="4092716"/>
              <a:ext cx="1287107" cy="32964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68" name="直接箭头连接符 67"/>
            <p:cNvCxnSpPr>
              <a:stCxn id="60" idx="3"/>
            </p:cNvCxnSpPr>
            <p:nvPr/>
          </p:nvCxnSpPr>
          <p:spPr bwMode="auto">
            <a:xfrm>
              <a:off x="15769587" y="4422362"/>
              <a:ext cx="1264534" cy="31134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69" name="直接箭头连接符 68"/>
            <p:cNvCxnSpPr>
              <a:stCxn id="61" idx="3"/>
              <a:endCxn id="63" idx="1"/>
            </p:cNvCxnSpPr>
            <p:nvPr/>
          </p:nvCxnSpPr>
          <p:spPr bwMode="auto">
            <a:xfrm flipV="1">
              <a:off x="15769587" y="4092716"/>
              <a:ext cx="1287107" cy="94727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70" name="直接箭头连接符 69"/>
            <p:cNvCxnSpPr>
              <a:stCxn id="61" idx="3"/>
              <a:endCxn id="64" idx="1"/>
            </p:cNvCxnSpPr>
            <p:nvPr/>
          </p:nvCxnSpPr>
          <p:spPr bwMode="auto">
            <a:xfrm flipV="1">
              <a:off x="15769587" y="4710339"/>
              <a:ext cx="1287107" cy="32964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71" name="矩形 70"/>
            <p:cNvSpPr/>
            <p:nvPr/>
          </p:nvSpPr>
          <p:spPr bwMode="auto">
            <a:xfrm>
              <a:off x="16820516" y="6771721"/>
              <a:ext cx="1080245" cy="202338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2" name="矩形 71"/>
            <p:cNvSpPr/>
            <p:nvPr/>
          </p:nvSpPr>
          <p:spPr bwMode="auto">
            <a:xfrm>
              <a:off x="17056693" y="6918874"/>
              <a:ext cx="607890" cy="493833"/>
            </a:xfrm>
            <a:prstGeom prst="rect">
              <a:avLst/>
            </a:prstGeom>
            <a:solidFill>
              <a:srgbClr val="009CE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3" name="矩形 72"/>
            <p:cNvSpPr/>
            <p:nvPr/>
          </p:nvSpPr>
          <p:spPr bwMode="auto">
            <a:xfrm>
              <a:off x="17056693" y="7536497"/>
              <a:ext cx="607890" cy="493833"/>
            </a:xfrm>
            <a:prstGeom prst="rect">
              <a:avLst/>
            </a:prstGeom>
            <a:solidFill>
              <a:srgbClr val="009CE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4" name="矩形 73"/>
            <p:cNvSpPr/>
            <p:nvPr/>
          </p:nvSpPr>
          <p:spPr bwMode="auto">
            <a:xfrm>
              <a:off x="17056693" y="8154121"/>
              <a:ext cx="607890" cy="493833"/>
            </a:xfrm>
            <a:prstGeom prst="rect">
              <a:avLst/>
            </a:prstGeom>
            <a:solidFill>
              <a:srgbClr val="009CE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5" name="矩形 74"/>
            <p:cNvSpPr/>
            <p:nvPr/>
          </p:nvSpPr>
          <p:spPr bwMode="auto">
            <a:xfrm>
              <a:off x="14925519" y="6138714"/>
              <a:ext cx="1080245" cy="144743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6" name="矩形 75"/>
            <p:cNvSpPr/>
            <p:nvPr/>
          </p:nvSpPr>
          <p:spPr bwMode="auto">
            <a:xfrm>
              <a:off x="15161696" y="6330366"/>
              <a:ext cx="607890" cy="493833"/>
            </a:xfrm>
            <a:prstGeom prst="rect">
              <a:avLst/>
            </a:prstGeom>
            <a:solidFill>
              <a:srgbClr val="009CE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7" name="矩形 76"/>
            <p:cNvSpPr/>
            <p:nvPr/>
          </p:nvSpPr>
          <p:spPr bwMode="auto">
            <a:xfrm>
              <a:off x="15161696" y="6947989"/>
              <a:ext cx="607890" cy="493833"/>
            </a:xfrm>
            <a:prstGeom prst="rect">
              <a:avLst/>
            </a:prstGeom>
            <a:solidFill>
              <a:srgbClr val="009CE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8" name="矩形 77"/>
            <p:cNvSpPr/>
            <p:nvPr/>
          </p:nvSpPr>
          <p:spPr bwMode="auto">
            <a:xfrm>
              <a:off x="14925519" y="8417704"/>
              <a:ext cx="1080245" cy="144743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9" name="矩形 78"/>
            <p:cNvSpPr/>
            <p:nvPr/>
          </p:nvSpPr>
          <p:spPr bwMode="auto">
            <a:xfrm>
              <a:off x="15161696" y="8564857"/>
              <a:ext cx="607890" cy="493833"/>
            </a:xfrm>
            <a:prstGeom prst="rect">
              <a:avLst/>
            </a:prstGeom>
            <a:solidFill>
              <a:srgbClr val="009CE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80" name="矩形 79"/>
            <p:cNvSpPr/>
            <p:nvPr/>
          </p:nvSpPr>
          <p:spPr bwMode="auto">
            <a:xfrm>
              <a:off x="15161696" y="9182480"/>
              <a:ext cx="607890" cy="493833"/>
            </a:xfrm>
            <a:prstGeom prst="rect">
              <a:avLst/>
            </a:prstGeom>
            <a:solidFill>
              <a:srgbClr val="009CE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cxnSp>
          <p:nvCxnSpPr>
            <p:cNvPr id="81" name="直接箭头连接符 80"/>
            <p:cNvCxnSpPr>
              <a:endCxn id="72" idx="1"/>
            </p:cNvCxnSpPr>
            <p:nvPr/>
          </p:nvCxnSpPr>
          <p:spPr bwMode="auto">
            <a:xfrm>
              <a:off x="15769587" y="6585464"/>
              <a:ext cx="1287107" cy="58032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82" name="直接箭头连接符 81"/>
            <p:cNvCxnSpPr>
              <a:stCxn id="76" idx="3"/>
              <a:endCxn id="73" idx="1"/>
            </p:cNvCxnSpPr>
            <p:nvPr/>
          </p:nvCxnSpPr>
          <p:spPr bwMode="auto">
            <a:xfrm>
              <a:off x="15769587" y="6577283"/>
              <a:ext cx="1287107" cy="120613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83" name="直接箭头连接符 82"/>
            <p:cNvCxnSpPr>
              <a:stCxn id="76" idx="3"/>
              <a:endCxn id="74" idx="1"/>
            </p:cNvCxnSpPr>
            <p:nvPr/>
          </p:nvCxnSpPr>
          <p:spPr bwMode="auto">
            <a:xfrm>
              <a:off x="15769587" y="6577283"/>
              <a:ext cx="1287107" cy="182375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84" name="直接箭头连接符 83"/>
            <p:cNvCxnSpPr>
              <a:stCxn id="77" idx="3"/>
            </p:cNvCxnSpPr>
            <p:nvPr/>
          </p:nvCxnSpPr>
          <p:spPr bwMode="auto">
            <a:xfrm>
              <a:off x="15769587" y="7194906"/>
              <a:ext cx="1264534" cy="818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85" name="直接箭头连接符 84"/>
            <p:cNvCxnSpPr>
              <a:endCxn id="73" idx="1"/>
            </p:cNvCxnSpPr>
            <p:nvPr/>
          </p:nvCxnSpPr>
          <p:spPr bwMode="auto">
            <a:xfrm>
              <a:off x="15769587" y="7243040"/>
              <a:ext cx="1287107" cy="54037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86" name="直接箭头连接符 85"/>
            <p:cNvCxnSpPr>
              <a:stCxn id="77" idx="3"/>
            </p:cNvCxnSpPr>
            <p:nvPr/>
          </p:nvCxnSpPr>
          <p:spPr bwMode="auto">
            <a:xfrm>
              <a:off x="15769587" y="7194906"/>
              <a:ext cx="1264534" cy="12227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87" name="直接箭头连接符 86"/>
            <p:cNvCxnSpPr>
              <a:stCxn id="80" idx="3"/>
              <a:endCxn id="74" idx="1"/>
            </p:cNvCxnSpPr>
            <p:nvPr/>
          </p:nvCxnSpPr>
          <p:spPr bwMode="auto">
            <a:xfrm flipV="1">
              <a:off x="15769587" y="8401038"/>
              <a:ext cx="1287107" cy="102835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88" name="直接箭头连接符 87"/>
            <p:cNvCxnSpPr>
              <a:stCxn id="80" idx="3"/>
              <a:endCxn id="73" idx="1"/>
            </p:cNvCxnSpPr>
            <p:nvPr/>
          </p:nvCxnSpPr>
          <p:spPr bwMode="auto">
            <a:xfrm flipV="1">
              <a:off x="15769587" y="7783414"/>
              <a:ext cx="1287107" cy="164598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89" name="直接箭头连接符 88"/>
            <p:cNvCxnSpPr/>
            <p:nvPr/>
          </p:nvCxnSpPr>
          <p:spPr bwMode="auto">
            <a:xfrm flipV="1">
              <a:off x="15769587" y="7243040"/>
              <a:ext cx="1264534" cy="218635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90" name="直接箭头连接符 89"/>
            <p:cNvCxnSpPr>
              <a:endCxn id="74" idx="1"/>
            </p:cNvCxnSpPr>
            <p:nvPr/>
          </p:nvCxnSpPr>
          <p:spPr bwMode="auto">
            <a:xfrm flipV="1">
              <a:off x="15769587" y="8401038"/>
              <a:ext cx="1287107" cy="44425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91" name="直接箭头连接符 90"/>
            <p:cNvCxnSpPr>
              <a:endCxn id="73" idx="1"/>
            </p:cNvCxnSpPr>
            <p:nvPr/>
          </p:nvCxnSpPr>
          <p:spPr bwMode="auto">
            <a:xfrm flipV="1">
              <a:off x="15769587" y="7783414"/>
              <a:ext cx="1287107" cy="108894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92" name="直接箭头连接符 91"/>
            <p:cNvCxnSpPr>
              <a:endCxn id="72" idx="1"/>
            </p:cNvCxnSpPr>
            <p:nvPr/>
          </p:nvCxnSpPr>
          <p:spPr bwMode="auto">
            <a:xfrm flipV="1">
              <a:off x="15769587" y="7165791"/>
              <a:ext cx="1287107" cy="170656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93" name="文本框 92"/>
            <p:cNvSpPr txBox="1"/>
            <p:nvPr/>
          </p:nvSpPr>
          <p:spPr bwMode="auto">
            <a:xfrm>
              <a:off x="14725539" y="2825569"/>
              <a:ext cx="3687202" cy="6328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400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Wide Dependencies:</a:t>
              </a:r>
              <a:endParaRPr lang="zh-CN" altLang="en-US" sz="1400" dirty="0">
                <a:solidFill>
                  <a:srgbClr val="50505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94" name="文本框 93"/>
            <p:cNvSpPr txBox="1"/>
            <p:nvPr/>
          </p:nvSpPr>
          <p:spPr bwMode="auto">
            <a:xfrm>
              <a:off x="15342817" y="5503975"/>
              <a:ext cx="2346937" cy="6328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400" dirty="0" err="1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groupByKey</a:t>
              </a:r>
              <a:endParaRPr lang="zh-CN" altLang="en-US" sz="1400" dirty="0">
                <a:solidFill>
                  <a:srgbClr val="50505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95" name="文本框 94"/>
            <p:cNvSpPr txBox="1"/>
            <p:nvPr/>
          </p:nvSpPr>
          <p:spPr bwMode="auto">
            <a:xfrm>
              <a:off x="14713074" y="9983814"/>
              <a:ext cx="4071790" cy="106379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9980" tIns="49986" rIns="99980" bIns="49986" rtlCol="0">
              <a:spAutoFit/>
            </a:bodyPr>
            <a:lstStyle/>
            <a:p>
              <a:pPr defTabSz="1001395" eaLnBrk="0" hangingPunct="0"/>
              <a:r>
                <a:rPr lang="en-US" altLang="zh-CN" sz="1400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join with inputs not</a:t>
              </a:r>
              <a:endParaRPr lang="en-US" altLang="zh-CN" sz="1400" dirty="0">
                <a:solidFill>
                  <a:srgbClr val="50505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  <a:p>
              <a:pPr defTabSz="1001395" eaLnBrk="0" hangingPunct="0"/>
              <a:r>
                <a:rPr lang="en-US" altLang="zh-CN" sz="1400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co-partitioned </a:t>
              </a:r>
              <a:endParaRPr lang="zh-CN" altLang="en-US" sz="1400" dirty="0">
                <a:solidFill>
                  <a:srgbClr val="50505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宽窄依赖的区别 </a:t>
            </a:r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– </a:t>
            </a:r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算子</a:t>
            </a:r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窄依赖指的是每一个父</a:t>
            </a:r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RDD</a:t>
            </a:r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的</a:t>
            </a:r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Partition</a:t>
            </a:r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最多被子</a:t>
            </a:r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RDD</a:t>
            </a:r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的一个</a:t>
            </a:r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Partition</a:t>
            </a:r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使用。如</a:t>
            </a:r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map</a:t>
            </a:r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、</a:t>
            </a:r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filter</a:t>
            </a:r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、</a:t>
            </a:r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union</a:t>
            </a:r>
            <a:endParaRPr lang="en-US" altLang="zh-CN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宽依赖指的是多个子</a:t>
            </a:r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RDD</a:t>
            </a:r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的</a:t>
            </a:r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Partition</a:t>
            </a:r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会依赖同一个父</a:t>
            </a:r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RDD</a:t>
            </a:r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的</a:t>
            </a:r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Partition</a:t>
            </a:r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。如 </a:t>
            </a:r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groupByKey</a:t>
            </a:r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、</a:t>
            </a:r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reduceByKey</a:t>
            </a:r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、</a:t>
            </a:r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sortByKey</a:t>
            </a:r>
            <a:endParaRPr lang="en-US" altLang="zh-CN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宽窄依赖的区别 </a:t>
            </a:r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– </a:t>
            </a:r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容错性</a:t>
            </a:r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4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912285" y="1233488"/>
            <a:ext cx="10560048" cy="4680000"/>
          </a:xfrm>
        </p:spPr>
        <p:txBody>
          <a:bodyPr/>
          <a:lstStyle/>
          <a:p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假如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某个节点出故障了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：</a:t>
            </a:r>
            <a:endParaRPr lang="en-US" altLang="zh-CN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lvl="1"/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窄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依赖：只要重算和子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RDD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分区对应的父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RDD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分区即可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；</a:t>
            </a:r>
            <a:endParaRPr lang="en-US" altLang="zh-CN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lvl="1"/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宽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依赖：极端情况下，所有的父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RDD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分区都要进行重新计算。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如下图所示，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b1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分区丢失，则需要重新计算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a1,a2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和</a:t>
            </a:r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a3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508" y="3573488"/>
            <a:ext cx="2965602" cy="1949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宽窄依赖的区别 </a:t>
            </a:r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– </a:t>
            </a:r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传输</a:t>
            </a:r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宽依赖往往对应着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shuffle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操作，需要在运行过程中将同一个父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RDD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的分区传入到不同的子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RDD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分区中，中间可能涉及多个节点之间的数据传输；</a:t>
            </a:r>
            <a:endParaRPr lang="en-US" altLang="zh-CN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窄依赖的每个父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RDD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的分区只会传入到一个子</a:t>
            </a:r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RDD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分区中，通常可以在一个节点内完成转换。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RDD</a:t>
            </a:r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的</a:t>
            </a:r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Stage</a:t>
            </a:r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（阶段）划分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956019" y="1383041"/>
            <a:ext cx="8423961" cy="4602243"/>
          </a:xfrm>
          <a:prstGeom prst="roundRect">
            <a:avLst>
              <a:gd name="adj" fmla="val 309"/>
            </a:avLst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500380" eaLnBrk="0" hangingPunct="0"/>
            <a:endParaRPr lang="zh-CN" altLang="en-US" sz="500" b="1" dirty="0">
              <a:latin typeface="Huawei Sans" panose="020C0503030203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698178" y="1650172"/>
            <a:ext cx="6939645" cy="4067981"/>
            <a:chOff x="5584704" y="2898354"/>
            <a:chExt cx="13880897" cy="8136904"/>
          </a:xfrm>
        </p:grpSpPr>
        <p:sp>
          <p:nvSpPr>
            <p:cNvPr id="7" name="矩形 6"/>
            <p:cNvSpPr/>
            <p:nvPr/>
          </p:nvSpPr>
          <p:spPr bwMode="auto">
            <a:xfrm>
              <a:off x="8372569" y="3529570"/>
              <a:ext cx="1080245" cy="202338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8608746" y="3676723"/>
              <a:ext cx="607890" cy="493833"/>
            </a:xfrm>
            <a:prstGeom prst="rect">
              <a:avLst/>
            </a:prstGeom>
            <a:solidFill>
              <a:srgbClr val="009CE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 bwMode="auto">
            <a:xfrm>
              <a:off x="8608746" y="4294346"/>
              <a:ext cx="607890" cy="493833"/>
            </a:xfrm>
            <a:prstGeom prst="rect">
              <a:avLst/>
            </a:prstGeom>
            <a:solidFill>
              <a:srgbClr val="009CE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8608746" y="4911970"/>
              <a:ext cx="607890" cy="493833"/>
            </a:xfrm>
            <a:prstGeom prst="rect">
              <a:avLst/>
            </a:prstGeom>
            <a:solidFill>
              <a:srgbClr val="009CE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 bwMode="auto">
            <a:xfrm>
              <a:off x="15142105" y="3529570"/>
              <a:ext cx="1080245" cy="202338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 bwMode="auto">
            <a:xfrm>
              <a:off x="15378282" y="3676723"/>
              <a:ext cx="607890" cy="493833"/>
            </a:xfrm>
            <a:prstGeom prst="rect">
              <a:avLst/>
            </a:prstGeom>
            <a:solidFill>
              <a:srgbClr val="45C1A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 bwMode="auto">
            <a:xfrm>
              <a:off x="15378282" y="4294346"/>
              <a:ext cx="607890" cy="493833"/>
            </a:xfrm>
            <a:prstGeom prst="rect">
              <a:avLst/>
            </a:prstGeom>
            <a:solidFill>
              <a:srgbClr val="45C1A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15378282" y="4911970"/>
              <a:ext cx="607890" cy="493833"/>
            </a:xfrm>
            <a:prstGeom prst="rect">
              <a:avLst/>
            </a:prstGeom>
            <a:solidFill>
              <a:srgbClr val="45C1A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 bwMode="auto">
            <a:xfrm>
              <a:off x="8337429" y="6797760"/>
              <a:ext cx="1080245" cy="1382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8573606" y="6926249"/>
              <a:ext cx="607890" cy="493833"/>
            </a:xfrm>
            <a:prstGeom prst="rect">
              <a:avLst/>
            </a:prstGeom>
            <a:solidFill>
              <a:srgbClr val="009CE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 bwMode="auto">
            <a:xfrm>
              <a:off x="8573606" y="7543872"/>
              <a:ext cx="607890" cy="493833"/>
            </a:xfrm>
            <a:prstGeom prst="rect">
              <a:avLst/>
            </a:prstGeom>
            <a:solidFill>
              <a:srgbClr val="009CE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10478247" y="6797760"/>
              <a:ext cx="1080245" cy="1382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 bwMode="auto">
            <a:xfrm>
              <a:off x="10714424" y="6926249"/>
              <a:ext cx="607890" cy="493833"/>
            </a:xfrm>
            <a:prstGeom prst="rect">
              <a:avLst/>
            </a:prstGeom>
            <a:solidFill>
              <a:srgbClr val="009CE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>
              <a:off x="10714424" y="7543872"/>
              <a:ext cx="607890" cy="493833"/>
            </a:xfrm>
            <a:prstGeom prst="rect">
              <a:avLst/>
            </a:prstGeom>
            <a:solidFill>
              <a:srgbClr val="009CE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 bwMode="auto">
            <a:xfrm>
              <a:off x="10478247" y="8793691"/>
              <a:ext cx="1080245" cy="1382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2" name="矩形 21"/>
            <p:cNvSpPr/>
            <p:nvPr/>
          </p:nvSpPr>
          <p:spPr bwMode="auto">
            <a:xfrm>
              <a:off x="10714424" y="8922180"/>
              <a:ext cx="607890" cy="493833"/>
            </a:xfrm>
            <a:prstGeom prst="rect">
              <a:avLst/>
            </a:prstGeom>
            <a:solidFill>
              <a:srgbClr val="009CE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 bwMode="auto">
            <a:xfrm>
              <a:off x="10714424" y="9539803"/>
              <a:ext cx="607890" cy="493833"/>
            </a:xfrm>
            <a:prstGeom prst="rect">
              <a:avLst/>
            </a:prstGeom>
            <a:solidFill>
              <a:srgbClr val="45C1A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4" name="矩形 23"/>
            <p:cNvSpPr/>
            <p:nvPr/>
          </p:nvSpPr>
          <p:spPr bwMode="auto">
            <a:xfrm>
              <a:off x="17912921" y="5179017"/>
              <a:ext cx="1080245" cy="202338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 bwMode="auto">
            <a:xfrm>
              <a:off x="18149098" y="5326170"/>
              <a:ext cx="607890" cy="493833"/>
            </a:xfrm>
            <a:prstGeom prst="rect">
              <a:avLst/>
            </a:prstGeom>
            <a:solidFill>
              <a:srgbClr val="009CE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6" name="矩形 25"/>
            <p:cNvSpPr/>
            <p:nvPr/>
          </p:nvSpPr>
          <p:spPr bwMode="auto">
            <a:xfrm>
              <a:off x="18149098" y="5943793"/>
              <a:ext cx="607890" cy="493833"/>
            </a:xfrm>
            <a:prstGeom prst="rect">
              <a:avLst/>
            </a:prstGeom>
            <a:solidFill>
              <a:srgbClr val="009CE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18149098" y="6561417"/>
              <a:ext cx="607890" cy="493833"/>
            </a:xfrm>
            <a:prstGeom prst="rect">
              <a:avLst/>
            </a:prstGeom>
            <a:solidFill>
              <a:srgbClr val="009CE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8" name="矩形 27"/>
            <p:cNvSpPr/>
            <p:nvPr/>
          </p:nvSpPr>
          <p:spPr bwMode="auto">
            <a:xfrm>
              <a:off x="15174825" y="7068587"/>
              <a:ext cx="1080245" cy="27287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9" name="矩形 28"/>
            <p:cNvSpPr/>
            <p:nvPr/>
          </p:nvSpPr>
          <p:spPr bwMode="auto">
            <a:xfrm>
              <a:off x="15404906" y="7267144"/>
              <a:ext cx="607890" cy="496858"/>
            </a:xfrm>
            <a:prstGeom prst="rect">
              <a:avLst/>
            </a:prstGeom>
            <a:solidFill>
              <a:srgbClr val="009CE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30" name="矩形 29"/>
            <p:cNvSpPr/>
            <p:nvPr/>
          </p:nvSpPr>
          <p:spPr bwMode="auto">
            <a:xfrm>
              <a:off x="15404906" y="7879737"/>
              <a:ext cx="607890" cy="493833"/>
            </a:xfrm>
            <a:prstGeom prst="rect">
              <a:avLst/>
            </a:prstGeom>
            <a:solidFill>
              <a:srgbClr val="009CE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31" name="矩形 30"/>
            <p:cNvSpPr/>
            <p:nvPr/>
          </p:nvSpPr>
          <p:spPr bwMode="auto">
            <a:xfrm>
              <a:off x="15404906" y="8492330"/>
              <a:ext cx="607890" cy="493833"/>
            </a:xfrm>
            <a:prstGeom prst="rect">
              <a:avLst/>
            </a:prstGeom>
            <a:solidFill>
              <a:srgbClr val="009CE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32" name="矩形 31"/>
            <p:cNvSpPr/>
            <p:nvPr/>
          </p:nvSpPr>
          <p:spPr bwMode="auto">
            <a:xfrm>
              <a:off x="15417099" y="9104921"/>
              <a:ext cx="607890" cy="493833"/>
            </a:xfrm>
            <a:prstGeom prst="rect">
              <a:avLst/>
            </a:prstGeom>
            <a:solidFill>
              <a:srgbClr val="009CE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cxnSp>
          <p:nvCxnSpPr>
            <p:cNvPr id="33" name="直接箭头连接符 32"/>
            <p:cNvCxnSpPr>
              <a:stCxn id="8" idx="3"/>
              <a:endCxn id="12" idx="1"/>
            </p:cNvCxnSpPr>
            <p:nvPr/>
          </p:nvCxnSpPr>
          <p:spPr bwMode="auto">
            <a:xfrm>
              <a:off x="9216637" y="3923639"/>
              <a:ext cx="6161645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4" name="直接箭头连接符 33"/>
            <p:cNvCxnSpPr>
              <a:stCxn id="8" idx="3"/>
              <a:endCxn id="13" idx="1"/>
            </p:cNvCxnSpPr>
            <p:nvPr/>
          </p:nvCxnSpPr>
          <p:spPr bwMode="auto">
            <a:xfrm>
              <a:off x="9216637" y="3923640"/>
              <a:ext cx="6161645" cy="61762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5" name="直接箭头连接符 34"/>
            <p:cNvCxnSpPr>
              <a:stCxn id="8" idx="3"/>
              <a:endCxn id="14" idx="1"/>
            </p:cNvCxnSpPr>
            <p:nvPr/>
          </p:nvCxnSpPr>
          <p:spPr bwMode="auto">
            <a:xfrm>
              <a:off x="9216637" y="3923639"/>
              <a:ext cx="6161645" cy="123524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6" name="直接箭头连接符 35"/>
            <p:cNvCxnSpPr>
              <a:stCxn id="9" idx="3"/>
              <a:endCxn id="12" idx="1"/>
            </p:cNvCxnSpPr>
            <p:nvPr/>
          </p:nvCxnSpPr>
          <p:spPr bwMode="auto">
            <a:xfrm flipV="1">
              <a:off x="9216637" y="3923640"/>
              <a:ext cx="6161645" cy="61762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7" name="直接箭头连接符 36"/>
            <p:cNvCxnSpPr>
              <a:stCxn id="9" idx="3"/>
              <a:endCxn id="13" idx="1"/>
            </p:cNvCxnSpPr>
            <p:nvPr/>
          </p:nvCxnSpPr>
          <p:spPr bwMode="auto">
            <a:xfrm>
              <a:off x="9216637" y="4541263"/>
              <a:ext cx="6161645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8" name="直接箭头连接符 37"/>
            <p:cNvCxnSpPr>
              <a:stCxn id="9" idx="3"/>
              <a:endCxn id="14" idx="1"/>
            </p:cNvCxnSpPr>
            <p:nvPr/>
          </p:nvCxnSpPr>
          <p:spPr bwMode="auto">
            <a:xfrm>
              <a:off x="9216637" y="4541263"/>
              <a:ext cx="6161645" cy="61762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9" name="直接箭头连接符 38"/>
            <p:cNvCxnSpPr>
              <a:stCxn id="10" idx="3"/>
              <a:endCxn id="12" idx="1"/>
            </p:cNvCxnSpPr>
            <p:nvPr/>
          </p:nvCxnSpPr>
          <p:spPr bwMode="auto">
            <a:xfrm flipV="1">
              <a:off x="9216637" y="3923639"/>
              <a:ext cx="6161645" cy="123524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0" name="直接箭头连接符 39"/>
            <p:cNvCxnSpPr>
              <a:stCxn id="10" idx="3"/>
              <a:endCxn id="13" idx="1"/>
            </p:cNvCxnSpPr>
            <p:nvPr/>
          </p:nvCxnSpPr>
          <p:spPr bwMode="auto">
            <a:xfrm flipV="1">
              <a:off x="9216637" y="4541263"/>
              <a:ext cx="6161645" cy="61762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1" name="直接箭头连接符 40"/>
            <p:cNvCxnSpPr>
              <a:stCxn id="10" idx="3"/>
            </p:cNvCxnSpPr>
            <p:nvPr/>
          </p:nvCxnSpPr>
          <p:spPr bwMode="auto">
            <a:xfrm>
              <a:off x="9216637" y="5158887"/>
              <a:ext cx="6161645" cy="10099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2" name="直接箭头连接符 41"/>
            <p:cNvCxnSpPr/>
            <p:nvPr/>
          </p:nvCxnSpPr>
          <p:spPr bwMode="auto">
            <a:xfrm>
              <a:off x="9181497" y="7202403"/>
              <a:ext cx="1512175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3" name="直接箭头连接符 42"/>
            <p:cNvCxnSpPr/>
            <p:nvPr/>
          </p:nvCxnSpPr>
          <p:spPr bwMode="auto">
            <a:xfrm>
              <a:off x="9181497" y="7757039"/>
              <a:ext cx="1512175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4" name="直接箭头连接符 43"/>
            <p:cNvCxnSpPr>
              <a:stCxn id="19" idx="3"/>
              <a:endCxn id="29" idx="1"/>
            </p:cNvCxnSpPr>
            <p:nvPr/>
          </p:nvCxnSpPr>
          <p:spPr bwMode="auto">
            <a:xfrm>
              <a:off x="11322316" y="7173165"/>
              <a:ext cx="4082590" cy="34240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5" name="直接箭头连接符 44"/>
            <p:cNvCxnSpPr>
              <a:stCxn id="20" idx="3"/>
              <a:endCxn id="30" idx="1"/>
            </p:cNvCxnSpPr>
            <p:nvPr/>
          </p:nvCxnSpPr>
          <p:spPr bwMode="auto">
            <a:xfrm>
              <a:off x="11322316" y="7790790"/>
              <a:ext cx="4082590" cy="33586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6" name="直接箭头连接符 45"/>
            <p:cNvCxnSpPr>
              <a:stCxn id="22" idx="3"/>
              <a:endCxn id="31" idx="1"/>
            </p:cNvCxnSpPr>
            <p:nvPr/>
          </p:nvCxnSpPr>
          <p:spPr bwMode="auto">
            <a:xfrm flipV="1">
              <a:off x="11322316" y="8739246"/>
              <a:ext cx="4082590" cy="4298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7" name="直接箭头连接符 46"/>
            <p:cNvCxnSpPr>
              <a:stCxn id="23" idx="3"/>
              <a:endCxn id="32" idx="1"/>
            </p:cNvCxnSpPr>
            <p:nvPr/>
          </p:nvCxnSpPr>
          <p:spPr bwMode="auto">
            <a:xfrm flipV="1">
              <a:off x="11322316" y="9351838"/>
              <a:ext cx="4094784" cy="43488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8" name="直接箭头连接符 47"/>
            <p:cNvCxnSpPr>
              <a:stCxn id="12" idx="3"/>
              <a:endCxn id="25" idx="1"/>
            </p:cNvCxnSpPr>
            <p:nvPr/>
          </p:nvCxnSpPr>
          <p:spPr bwMode="auto">
            <a:xfrm>
              <a:off x="15986173" y="3923639"/>
              <a:ext cx="2162926" cy="164944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9" name="直接箭头连接符 48"/>
            <p:cNvCxnSpPr>
              <a:stCxn id="12" idx="3"/>
              <a:endCxn id="26" idx="1"/>
            </p:cNvCxnSpPr>
            <p:nvPr/>
          </p:nvCxnSpPr>
          <p:spPr bwMode="auto">
            <a:xfrm>
              <a:off x="15986173" y="3923640"/>
              <a:ext cx="2162926" cy="226707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0" name="直接箭头连接符 49"/>
            <p:cNvCxnSpPr>
              <a:stCxn id="12" idx="3"/>
              <a:endCxn id="27" idx="1"/>
            </p:cNvCxnSpPr>
            <p:nvPr/>
          </p:nvCxnSpPr>
          <p:spPr bwMode="auto">
            <a:xfrm>
              <a:off x="15986173" y="3923639"/>
              <a:ext cx="2162926" cy="28846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1" name="直接箭头连接符 50"/>
            <p:cNvCxnSpPr>
              <a:stCxn id="13" idx="3"/>
              <a:endCxn id="25" idx="1"/>
            </p:cNvCxnSpPr>
            <p:nvPr/>
          </p:nvCxnSpPr>
          <p:spPr bwMode="auto">
            <a:xfrm>
              <a:off x="15986173" y="4541263"/>
              <a:ext cx="2162926" cy="103182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2" name="直接箭头连接符 51"/>
            <p:cNvCxnSpPr>
              <a:stCxn id="13" idx="3"/>
              <a:endCxn id="26" idx="1"/>
            </p:cNvCxnSpPr>
            <p:nvPr/>
          </p:nvCxnSpPr>
          <p:spPr bwMode="auto">
            <a:xfrm>
              <a:off x="15986173" y="4541263"/>
              <a:ext cx="2162926" cy="164944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3" name="直接箭头连接符 52"/>
            <p:cNvCxnSpPr>
              <a:stCxn id="13" idx="3"/>
              <a:endCxn id="27" idx="1"/>
            </p:cNvCxnSpPr>
            <p:nvPr/>
          </p:nvCxnSpPr>
          <p:spPr bwMode="auto">
            <a:xfrm>
              <a:off x="15986173" y="4541263"/>
              <a:ext cx="2162926" cy="226707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4" name="直接箭头连接符 53"/>
            <p:cNvCxnSpPr>
              <a:stCxn id="14" idx="3"/>
              <a:endCxn id="27" idx="1"/>
            </p:cNvCxnSpPr>
            <p:nvPr/>
          </p:nvCxnSpPr>
          <p:spPr bwMode="auto">
            <a:xfrm>
              <a:off x="15986173" y="5158886"/>
              <a:ext cx="2162926" cy="164944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5" name="直接箭头连接符 54"/>
            <p:cNvCxnSpPr>
              <a:stCxn id="14" idx="3"/>
              <a:endCxn id="25" idx="1"/>
            </p:cNvCxnSpPr>
            <p:nvPr/>
          </p:nvCxnSpPr>
          <p:spPr bwMode="auto">
            <a:xfrm>
              <a:off x="15986173" y="5158886"/>
              <a:ext cx="2162926" cy="414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6" name="直接箭头连接符 55"/>
            <p:cNvCxnSpPr>
              <a:stCxn id="14" idx="3"/>
              <a:endCxn id="26" idx="1"/>
            </p:cNvCxnSpPr>
            <p:nvPr/>
          </p:nvCxnSpPr>
          <p:spPr bwMode="auto">
            <a:xfrm>
              <a:off x="15986173" y="5158886"/>
              <a:ext cx="2162926" cy="103182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7" name="直接箭头连接符 56"/>
            <p:cNvCxnSpPr>
              <a:stCxn id="29" idx="3"/>
              <a:endCxn id="25" idx="1"/>
            </p:cNvCxnSpPr>
            <p:nvPr/>
          </p:nvCxnSpPr>
          <p:spPr bwMode="auto">
            <a:xfrm flipV="1">
              <a:off x="16012796" y="5573087"/>
              <a:ext cx="2136303" cy="194248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8" name="直接箭头连接符 57"/>
            <p:cNvCxnSpPr>
              <a:stCxn id="29" idx="3"/>
              <a:endCxn id="26" idx="1"/>
            </p:cNvCxnSpPr>
            <p:nvPr/>
          </p:nvCxnSpPr>
          <p:spPr bwMode="auto">
            <a:xfrm flipV="1">
              <a:off x="16012796" y="6190711"/>
              <a:ext cx="2136303" cy="132486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9" name="直接箭头连接符 58"/>
            <p:cNvCxnSpPr>
              <a:stCxn id="29" idx="3"/>
              <a:endCxn id="27" idx="1"/>
            </p:cNvCxnSpPr>
            <p:nvPr/>
          </p:nvCxnSpPr>
          <p:spPr bwMode="auto">
            <a:xfrm flipV="1">
              <a:off x="16012796" y="6808334"/>
              <a:ext cx="2136303" cy="70724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0" name="直接箭头连接符 59"/>
            <p:cNvCxnSpPr>
              <a:stCxn id="30" idx="3"/>
              <a:endCxn id="25" idx="1"/>
            </p:cNvCxnSpPr>
            <p:nvPr/>
          </p:nvCxnSpPr>
          <p:spPr bwMode="auto">
            <a:xfrm flipV="1">
              <a:off x="16012796" y="5573086"/>
              <a:ext cx="2136303" cy="255356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1" name="直接箭头连接符 60"/>
            <p:cNvCxnSpPr>
              <a:stCxn id="30" idx="3"/>
              <a:endCxn id="26" idx="1"/>
            </p:cNvCxnSpPr>
            <p:nvPr/>
          </p:nvCxnSpPr>
          <p:spPr bwMode="auto">
            <a:xfrm flipV="1">
              <a:off x="16012796" y="6190710"/>
              <a:ext cx="2136303" cy="193594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2" name="直接箭头连接符 61"/>
            <p:cNvCxnSpPr>
              <a:stCxn id="30" idx="3"/>
              <a:endCxn id="27" idx="1"/>
            </p:cNvCxnSpPr>
            <p:nvPr/>
          </p:nvCxnSpPr>
          <p:spPr bwMode="auto">
            <a:xfrm flipV="1">
              <a:off x="16012796" y="6808333"/>
              <a:ext cx="2136303" cy="131832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3" name="直接箭头连接符 62"/>
            <p:cNvCxnSpPr>
              <a:stCxn id="31" idx="3"/>
              <a:endCxn id="25" idx="1"/>
            </p:cNvCxnSpPr>
            <p:nvPr/>
          </p:nvCxnSpPr>
          <p:spPr bwMode="auto">
            <a:xfrm flipV="1">
              <a:off x="16012796" y="5573087"/>
              <a:ext cx="2136303" cy="316616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4" name="直接箭头连接符 63"/>
            <p:cNvCxnSpPr>
              <a:stCxn id="31" idx="3"/>
              <a:endCxn id="26" idx="1"/>
            </p:cNvCxnSpPr>
            <p:nvPr/>
          </p:nvCxnSpPr>
          <p:spPr bwMode="auto">
            <a:xfrm flipV="1">
              <a:off x="16012796" y="6190711"/>
              <a:ext cx="2136303" cy="254853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5" name="直接箭头连接符 64"/>
            <p:cNvCxnSpPr>
              <a:stCxn id="31" idx="3"/>
              <a:endCxn id="27" idx="1"/>
            </p:cNvCxnSpPr>
            <p:nvPr/>
          </p:nvCxnSpPr>
          <p:spPr bwMode="auto">
            <a:xfrm flipV="1">
              <a:off x="16012796" y="6808334"/>
              <a:ext cx="2136303" cy="193091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6" name="直接箭头连接符 65"/>
            <p:cNvCxnSpPr>
              <a:stCxn id="32" idx="3"/>
              <a:endCxn id="25" idx="1"/>
            </p:cNvCxnSpPr>
            <p:nvPr/>
          </p:nvCxnSpPr>
          <p:spPr bwMode="auto">
            <a:xfrm flipV="1">
              <a:off x="16024989" y="5573087"/>
              <a:ext cx="2124110" cy="377875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7" name="直接箭头连接符 66"/>
            <p:cNvCxnSpPr>
              <a:stCxn id="32" idx="3"/>
              <a:endCxn id="26" idx="1"/>
            </p:cNvCxnSpPr>
            <p:nvPr/>
          </p:nvCxnSpPr>
          <p:spPr bwMode="auto">
            <a:xfrm flipV="1">
              <a:off x="16024989" y="6190711"/>
              <a:ext cx="2124110" cy="316112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8" name="直接箭头连接符 67"/>
            <p:cNvCxnSpPr>
              <a:stCxn id="32" idx="3"/>
            </p:cNvCxnSpPr>
            <p:nvPr/>
          </p:nvCxnSpPr>
          <p:spPr bwMode="auto">
            <a:xfrm flipV="1">
              <a:off x="16024990" y="6821968"/>
              <a:ext cx="2066861" cy="252987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9" name="文本框 68"/>
            <p:cNvSpPr txBox="1"/>
            <p:nvPr/>
          </p:nvSpPr>
          <p:spPr bwMode="auto">
            <a:xfrm>
              <a:off x="7242198" y="3479771"/>
              <a:ext cx="743748" cy="6328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400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A:</a:t>
              </a:r>
              <a:endParaRPr lang="zh-CN" altLang="en-US" sz="1400" dirty="0">
                <a:solidFill>
                  <a:srgbClr val="50505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0" name="矩形 69"/>
            <p:cNvSpPr/>
            <p:nvPr/>
          </p:nvSpPr>
          <p:spPr bwMode="auto">
            <a:xfrm>
              <a:off x="13889982" y="3399317"/>
              <a:ext cx="1080245" cy="373939"/>
            </a:xfrm>
            <a:prstGeom prst="rect">
              <a:avLst/>
            </a:prstGeom>
            <a:noFill/>
            <a:ln w="9525" cap="flat" cmpd="sng" algn="ctr">
              <a:noFill/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1" name="文本框 70"/>
            <p:cNvSpPr txBox="1"/>
            <p:nvPr/>
          </p:nvSpPr>
          <p:spPr bwMode="auto">
            <a:xfrm>
              <a:off x="14072661" y="3307963"/>
              <a:ext cx="714891" cy="6328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400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B:</a:t>
              </a:r>
              <a:endParaRPr lang="zh-CN" altLang="en-US" sz="1400" dirty="0">
                <a:solidFill>
                  <a:srgbClr val="50505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2" name="文本框 71"/>
            <p:cNvSpPr txBox="1"/>
            <p:nvPr/>
          </p:nvSpPr>
          <p:spPr bwMode="auto">
            <a:xfrm>
              <a:off x="7247903" y="6208701"/>
              <a:ext cx="730923" cy="6328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400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C:</a:t>
              </a:r>
              <a:endParaRPr lang="zh-CN" altLang="en-US" sz="1400" dirty="0">
                <a:solidFill>
                  <a:srgbClr val="50505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3" name="文本框 72"/>
            <p:cNvSpPr txBox="1"/>
            <p:nvPr/>
          </p:nvSpPr>
          <p:spPr bwMode="auto">
            <a:xfrm>
              <a:off x="9578310" y="6208701"/>
              <a:ext cx="762988" cy="6328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400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D:</a:t>
              </a:r>
              <a:endParaRPr lang="zh-CN" altLang="en-US" sz="1400" dirty="0">
                <a:solidFill>
                  <a:srgbClr val="50505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4" name="文本框 73"/>
            <p:cNvSpPr txBox="1"/>
            <p:nvPr/>
          </p:nvSpPr>
          <p:spPr bwMode="auto">
            <a:xfrm>
              <a:off x="6227680" y="9826386"/>
              <a:ext cx="1580997" cy="6328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400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Stage2</a:t>
              </a:r>
              <a:endParaRPr lang="zh-CN" altLang="en-US" sz="1400" dirty="0">
                <a:solidFill>
                  <a:srgbClr val="50505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5" name="文本框 74"/>
            <p:cNvSpPr txBox="1"/>
            <p:nvPr/>
          </p:nvSpPr>
          <p:spPr bwMode="auto">
            <a:xfrm>
              <a:off x="9552969" y="8747605"/>
              <a:ext cx="689238" cy="6328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400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E:</a:t>
              </a:r>
              <a:endParaRPr lang="zh-CN" altLang="en-US" sz="1400" dirty="0">
                <a:solidFill>
                  <a:srgbClr val="50505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6" name="文本框 75"/>
            <p:cNvSpPr txBox="1"/>
            <p:nvPr/>
          </p:nvSpPr>
          <p:spPr bwMode="auto">
            <a:xfrm>
              <a:off x="12727083" y="9749445"/>
              <a:ext cx="1333722" cy="6328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400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union</a:t>
              </a:r>
              <a:endParaRPr lang="zh-CN" altLang="en-US" sz="1400" dirty="0">
                <a:solidFill>
                  <a:srgbClr val="50505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7" name="文本框 76"/>
            <p:cNvSpPr txBox="1"/>
            <p:nvPr/>
          </p:nvSpPr>
          <p:spPr bwMode="auto">
            <a:xfrm>
              <a:off x="17748960" y="10186426"/>
              <a:ext cx="1580997" cy="6328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400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Stage3</a:t>
              </a:r>
              <a:endParaRPr lang="zh-CN" altLang="en-US" sz="1400" dirty="0">
                <a:solidFill>
                  <a:srgbClr val="50505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8" name="文本框 77"/>
            <p:cNvSpPr txBox="1"/>
            <p:nvPr/>
          </p:nvSpPr>
          <p:spPr bwMode="auto">
            <a:xfrm>
              <a:off x="16978297" y="8012770"/>
              <a:ext cx="1045147" cy="6328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400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join</a:t>
              </a:r>
              <a:endParaRPr lang="zh-CN" altLang="en-US" sz="1400" dirty="0">
                <a:solidFill>
                  <a:srgbClr val="50505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9" name="矩形 78"/>
            <p:cNvSpPr/>
            <p:nvPr/>
          </p:nvSpPr>
          <p:spPr bwMode="auto">
            <a:xfrm>
              <a:off x="17490889" y="4503995"/>
              <a:ext cx="1080245" cy="373939"/>
            </a:xfrm>
            <a:prstGeom prst="rect">
              <a:avLst/>
            </a:prstGeom>
            <a:noFill/>
            <a:ln w="9525" cap="flat" cmpd="sng" algn="ctr">
              <a:noFill/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80" name="文本框 79"/>
            <p:cNvSpPr txBox="1"/>
            <p:nvPr/>
          </p:nvSpPr>
          <p:spPr bwMode="auto">
            <a:xfrm>
              <a:off x="17659138" y="4412641"/>
              <a:ext cx="743748" cy="6328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400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G:</a:t>
              </a:r>
              <a:endParaRPr lang="zh-CN" altLang="en-US" sz="1400" dirty="0">
                <a:solidFill>
                  <a:srgbClr val="50505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81" name="矩形 80"/>
            <p:cNvSpPr/>
            <p:nvPr/>
          </p:nvSpPr>
          <p:spPr bwMode="auto">
            <a:xfrm>
              <a:off x="6040494" y="3285905"/>
              <a:ext cx="3903924" cy="2474048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82" name="矩形 81"/>
            <p:cNvSpPr/>
            <p:nvPr/>
          </p:nvSpPr>
          <p:spPr bwMode="auto">
            <a:xfrm>
              <a:off x="6040494" y="6088750"/>
              <a:ext cx="10617495" cy="4498421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grpSp>
          <p:nvGrpSpPr>
            <p:cNvPr id="83" name="组合 82"/>
            <p:cNvGrpSpPr/>
            <p:nvPr/>
          </p:nvGrpSpPr>
          <p:grpSpPr>
            <a:xfrm>
              <a:off x="11426621" y="5162821"/>
              <a:ext cx="1872217" cy="632857"/>
              <a:chOff x="1178099" y="2435332"/>
              <a:chExt cx="936000" cy="316392"/>
            </a:xfrm>
          </p:grpSpPr>
          <p:sp>
            <p:nvSpPr>
              <p:cNvPr id="88" name="矩形 87"/>
              <p:cNvSpPr/>
              <p:nvPr/>
            </p:nvSpPr>
            <p:spPr bwMode="auto">
              <a:xfrm>
                <a:off x="1178099" y="2505075"/>
                <a:ext cx="936000" cy="155662"/>
              </a:xfrm>
              <a:prstGeom prst="rect">
                <a:avLst/>
              </a:prstGeom>
              <a:noFill/>
              <a:ln w="9525" cap="flat" cmpd="sng" algn="ctr">
                <a:noFill/>
                <a:prstDash val="lg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89" name="文本框 88"/>
              <p:cNvSpPr txBox="1"/>
              <p:nvPr/>
            </p:nvSpPr>
            <p:spPr bwMode="auto">
              <a:xfrm>
                <a:off x="1205829" y="2435332"/>
                <a:ext cx="875174" cy="31639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99980" tIns="49986" rIns="99980" bIns="49986" rtlCol="0">
                <a:spAutoFit/>
              </a:bodyPr>
              <a:lstStyle/>
              <a:p>
                <a:pPr algn="ctr" defTabSz="1001395" eaLnBrk="0" hangingPunct="0"/>
                <a:r>
                  <a:rPr lang="en-US" altLang="zh-CN" sz="1400" dirty="0" err="1">
                    <a:solidFill>
                      <a:srgbClr val="505050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" panose="020C0503030203020204" pitchFamily="34" charset="0"/>
                  </a:rPr>
                  <a:t>groupby</a:t>
                </a:r>
                <a:endParaRPr lang="zh-CN" altLang="en-US" sz="1400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</p:grpSp>
        <p:sp>
          <p:nvSpPr>
            <p:cNvPr id="84" name="文本框 83"/>
            <p:cNvSpPr txBox="1"/>
            <p:nvPr/>
          </p:nvSpPr>
          <p:spPr bwMode="auto">
            <a:xfrm>
              <a:off x="13057899" y="6208701"/>
              <a:ext cx="682825" cy="6328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400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F:</a:t>
              </a:r>
              <a:endParaRPr lang="zh-CN" altLang="en-US" sz="1400" dirty="0">
                <a:solidFill>
                  <a:srgbClr val="50505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85" name="文本框 84"/>
            <p:cNvSpPr txBox="1"/>
            <p:nvPr/>
          </p:nvSpPr>
          <p:spPr bwMode="auto">
            <a:xfrm>
              <a:off x="9351020" y="8034467"/>
              <a:ext cx="1170197" cy="6328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400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map</a:t>
              </a:r>
              <a:endParaRPr lang="zh-CN" altLang="en-US" sz="1400" dirty="0">
                <a:solidFill>
                  <a:srgbClr val="50505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86" name="矩形 85"/>
            <p:cNvSpPr/>
            <p:nvPr/>
          </p:nvSpPr>
          <p:spPr bwMode="auto">
            <a:xfrm>
              <a:off x="5584704" y="2898354"/>
              <a:ext cx="13880897" cy="8136904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87" name="文本框 86"/>
            <p:cNvSpPr txBox="1"/>
            <p:nvPr/>
          </p:nvSpPr>
          <p:spPr bwMode="auto">
            <a:xfrm>
              <a:off x="6227680" y="5070804"/>
              <a:ext cx="1580997" cy="6328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400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Stage1</a:t>
              </a:r>
              <a:endParaRPr lang="zh-CN" altLang="en-US" sz="1400" dirty="0">
                <a:solidFill>
                  <a:srgbClr val="50505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RDD</a:t>
            </a:r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操作类型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Spark</a:t>
            </a:r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中的操作大致可以分为创建操作、转换操作、控制操作和行为操作。</a:t>
            </a:r>
            <a:endParaRPr lang="en-US" altLang="zh-CN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lvl="1"/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创建操作</a:t>
            </a:r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(Creation Operation)</a:t>
            </a:r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： 用于</a:t>
            </a:r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RDD</a:t>
            </a:r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创建工作。 </a:t>
            </a:r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RDD</a:t>
            </a:r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创建只有两种方法， 一种是来自于内存集合和外部存储系统， 另一种是通过转换操作生成的</a:t>
            </a:r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RDD</a:t>
            </a:r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。</a:t>
            </a:r>
            <a:endParaRPr lang="en-US" altLang="zh-CN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lvl="1"/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转换操作</a:t>
            </a:r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(Transformation Operation)</a:t>
            </a:r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：将</a:t>
            </a:r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RDD</a:t>
            </a:r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通过一定的操作转变成新的</a:t>
            </a:r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RDD</a:t>
            </a:r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，</a:t>
            </a:r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RDD</a:t>
            </a:r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的转换操作是惰性操作，它只是定义了一个新的</a:t>
            </a:r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RDD</a:t>
            </a:r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，并没有立即执行。</a:t>
            </a:r>
            <a:endParaRPr lang="en-US" altLang="zh-CN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lvl="1"/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控制操作</a:t>
            </a:r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(Control Operation)</a:t>
            </a:r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： 进行</a:t>
            </a:r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RDD</a:t>
            </a:r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持久化， 可以让</a:t>
            </a:r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RDD</a:t>
            </a:r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按不同的存储策略保存在磁盘或者内存中， 比如</a:t>
            </a:r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cache</a:t>
            </a:r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接口默认将</a:t>
            </a:r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RDD</a:t>
            </a:r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缓存在内存中。</a:t>
            </a:r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lvl="1"/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行动操作</a:t>
            </a:r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(Action Operation)</a:t>
            </a:r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：能够触发</a:t>
            </a:r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Spark</a:t>
            </a:r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运行的操作。</a:t>
            </a:r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Spark</a:t>
            </a:r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中行动操作分为两类，一类操作输出计算结果， 另一类将</a:t>
            </a:r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RDD</a:t>
            </a:r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保存到外部文件系统或者数据库中。</a:t>
            </a:r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endParaRPr lang="en-US" altLang="zh-CN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endParaRPr lang="en-US" altLang="zh-CN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lvl="1"/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转换操作 </a:t>
            </a:r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- Transformation</a:t>
            </a:r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算子</a:t>
            </a:r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318741" y="1484314"/>
          <a:ext cx="7812088" cy="43025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0306"/>
                <a:gridCol w="4391782"/>
              </a:tblGrid>
              <a:tr h="37073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Transformation</a:t>
                      </a:r>
                      <a:endParaRPr lang="zh-CN" altLang="en-US" sz="1800" b="1" dirty="0"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 marL="91433" marR="91433" marT="45708" marB="4570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含义</a:t>
                      </a:r>
                      <a:endParaRPr lang="zh-CN" altLang="en-US" sz="1800" b="1" dirty="0"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 marL="91433" marR="91433" marT="45708" marB="45708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14353"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map(</a:t>
                      </a:r>
                      <a:r>
                        <a:rPr lang="en-US" altLang="zh-CN" sz="1800" dirty="0" err="1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func</a:t>
                      </a:r>
                      <a:r>
                        <a:rPr lang="en-US" altLang="zh-CN" sz="180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)</a:t>
                      </a:r>
                      <a:endParaRPr lang="zh-CN" altLang="en-US" sz="1800" dirty="0"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 marL="91433" marR="91433" marT="45708" marB="4570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kern="120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对调用</a:t>
                      </a:r>
                      <a:r>
                        <a:rPr lang="en-US" altLang="zh-CN" sz="1800" kern="120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map</a:t>
                      </a:r>
                      <a:r>
                        <a:rPr lang="zh-CN" altLang="en-US" sz="1800" kern="120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的</a:t>
                      </a:r>
                      <a:r>
                        <a:rPr lang="en-US" altLang="zh-CN" sz="1800" kern="120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RDD</a:t>
                      </a:r>
                      <a:r>
                        <a:rPr lang="zh-CN" altLang="en-US" sz="1800" kern="120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数据集中的每个</a:t>
                      </a:r>
                      <a:r>
                        <a:rPr lang="en-US" altLang="zh-CN" sz="1800" kern="120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element</a:t>
                      </a:r>
                      <a:r>
                        <a:rPr lang="zh-CN" altLang="en-US" sz="1800" kern="120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都使用</a:t>
                      </a:r>
                      <a:r>
                        <a:rPr lang="en-US" altLang="zh-CN" sz="1800" kern="1200" dirty="0" err="1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func</a:t>
                      </a:r>
                      <a:r>
                        <a:rPr lang="zh-CN" altLang="en-US" sz="1800" kern="120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，然后返回一个新的</a:t>
                      </a:r>
                      <a:r>
                        <a:rPr lang="en-US" altLang="zh-CN" sz="1800" kern="120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RDD</a:t>
                      </a:r>
                      <a:r>
                        <a:rPr lang="zh-CN" altLang="en-US" sz="1800" kern="120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。</a:t>
                      </a:r>
                      <a:endParaRPr lang="zh-CN" altLang="en-US" sz="1800" dirty="0"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 marL="91433" marR="91433" marT="45708" marB="45708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14353"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filter(</a:t>
                      </a:r>
                      <a:r>
                        <a:rPr lang="en-US" altLang="zh-CN" sz="1800" dirty="0" err="1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func</a:t>
                      </a:r>
                      <a:r>
                        <a:rPr lang="en-US" altLang="zh-CN" sz="180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)</a:t>
                      </a:r>
                      <a:endParaRPr lang="zh-CN" altLang="en-US" sz="1800" dirty="0"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 marL="91433" marR="91433" marT="45708" marB="4570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kern="120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对调用</a:t>
                      </a:r>
                      <a:r>
                        <a:rPr lang="en-US" altLang="zh-CN" sz="1800" kern="120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filter</a:t>
                      </a:r>
                      <a:r>
                        <a:rPr lang="zh-CN" altLang="en-US" sz="1800" kern="120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的</a:t>
                      </a:r>
                      <a:r>
                        <a:rPr lang="en-US" altLang="zh-CN" sz="1800" kern="120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RDD</a:t>
                      </a:r>
                      <a:r>
                        <a:rPr lang="zh-CN" altLang="en-US" sz="1800" kern="120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数据集中的每个元素都使用</a:t>
                      </a:r>
                      <a:r>
                        <a:rPr lang="en-US" altLang="zh-CN" sz="1800" kern="1200" dirty="0" err="1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func</a:t>
                      </a:r>
                      <a:r>
                        <a:rPr lang="zh-CN" altLang="en-US" sz="1800" kern="120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，然后返回一个包含使</a:t>
                      </a:r>
                      <a:r>
                        <a:rPr lang="en-US" altLang="zh-CN" sz="1800" kern="1200" dirty="0" err="1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func</a:t>
                      </a:r>
                      <a:r>
                        <a:rPr lang="zh-CN" altLang="en-US" sz="1800" kern="120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为</a:t>
                      </a:r>
                      <a:r>
                        <a:rPr lang="en-US" altLang="zh-CN" sz="1800" kern="120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true</a:t>
                      </a:r>
                      <a:r>
                        <a:rPr lang="zh-CN" altLang="en-US" sz="1800" kern="120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的元素构成的</a:t>
                      </a:r>
                      <a:r>
                        <a:rPr lang="en-US" altLang="zh-CN" sz="1800" kern="120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RDD</a:t>
                      </a:r>
                      <a:r>
                        <a:rPr lang="zh-CN" altLang="en-US" sz="1800" kern="120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。</a:t>
                      </a:r>
                      <a:endParaRPr lang="zh-CN" altLang="en-US" sz="1800" dirty="0"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 marL="91433" marR="91433" marT="45708" marB="45708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40">
                <a:tc>
                  <a:txBody>
                    <a:bodyPr/>
                    <a:lstStyle/>
                    <a:p>
                      <a:r>
                        <a:rPr lang="en-US" altLang="zh-CN" sz="1800" kern="1200" dirty="0" err="1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reduceBykey</a:t>
                      </a:r>
                      <a:r>
                        <a:rPr lang="en-US" altLang="zh-CN" sz="1800" kern="120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(</a:t>
                      </a:r>
                      <a:r>
                        <a:rPr lang="en-US" altLang="zh-CN" sz="1800" kern="1200" dirty="0" err="1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func</a:t>
                      </a:r>
                      <a:r>
                        <a:rPr lang="en-US" altLang="zh-CN" sz="1800" kern="120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, [</a:t>
                      </a:r>
                      <a:r>
                        <a:rPr lang="en-US" altLang="zh-CN" sz="1800" kern="1200" dirty="0" err="1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numTasks</a:t>
                      </a:r>
                      <a:r>
                        <a:rPr lang="en-US" altLang="zh-CN" sz="1800" kern="120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])</a:t>
                      </a:r>
                      <a:endParaRPr lang="zh-CN" altLang="en-US" sz="1800" dirty="0"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 marL="91433" marR="91433" marT="45710" marB="457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类似</a:t>
                      </a:r>
                      <a:r>
                        <a:rPr lang="en-US" altLang="zh-CN" sz="1800" dirty="0" err="1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groupBykey</a:t>
                      </a:r>
                      <a:r>
                        <a:rPr lang="zh-CN" altLang="en-US" sz="180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，但是每一个</a:t>
                      </a:r>
                      <a:r>
                        <a:rPr lang="en-US" altLang="zh-CN" sz="180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key</a:t>
                      </a:r>
                      <a:r>
                        <a:rPr lang="zh-CN" altLang="en-US" sz="180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对应的</a:t>
                      </a:r>
                      <a:r>
                        <a:rPr lang="en-US" altLang="zh-CN" sz="180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value</a:t>
                      </a:r>
                      <a:r>
                        <a:rPr lang="zh-CN" altLang="en-US" sz="180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会根据提供的</a:t>
                      </a:r>
                      <a:r>
                        <a:rPr lang="en-US" altLang="zh-CN" sz="1800" dirty="0" err="1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func</a:t>
                      </a:r>
                      <a:r>
                        <a:rPr lang="zh-CN" altLang="en-US" sz="180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进行计算以得到一个新的值。</a:t>
                      </a:r>
                      <a:endParaRPr lang="zh-CN" altLang="en-US" sz="1800" dirty="0"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 marL="91433" marR="91433" marT="45710" marB="4571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040"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join(</a:t>
                      </a:r>
                      <a:r>
                        <a:rPr lang="en-US" altLang="zh-CN" sz="1800" kern="1200" dirty="0" err="1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otherDataset</a:t>
                      </a:r>
                      <a:r>
                        <a:rPr lang="en-US" altLang="zh-CN" sz="1800" kern="120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, [</a:t>
                      </a:r>
                      <a:r>
                        <a:rPr lang="en-US" altLang="zh-CN" sz="1800" kern="1200" dirty="0" err="1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numTasks</a:t>
                      </a:r>
                      <a:r>
                        <a:rPr lang="en-US" altLang="zh-CN" sz="1800" kern="120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])</a:t>
                      </a:r>
                      <a:endParaRPr lang="zh-CN" altLang="en-US" dirty="0"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 marL="91433" marR="9143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如果数据集是（</a:t>
                      </a:r>
                      <a:r>
                        <a:rPr lang="en-US" altLang="zh-CN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K</a:t>
                      </a:r>
                      <a:r>
                        <a:rPr lang="zh-CN" altLang="en-US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，</a:t>
                      </a:r>
                      <a:r>
                        <a:rPr lang="en-US" altLang="zh-CN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V</a:t>
                      </a:r>
                      <a:r>
                        <a:rPr lang="zh-CN" altLang="en-US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）关联的数据集是（</a:t>
                      </a:r>
                      <a:r>
                        <a:rPr lang="en-US" altLang="zh-CN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K</a:t>
                      </a:r>
                      <a:r>
                        <a:rPr lang="zh-CN" altLang="en-US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，</a:t>
                      </a:r>
                      <a:r>
                        <a:rPr lang="en-US" altLang="zh-CN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W</a:t>
                      </a:r>
                      <a:r>
                        <a:rPr lang="zh-CN" altLang="en-US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），返回（</a:t>
                      </a:r>
                      <a:r>
                        <a:rPr lang="en-US" altLang="zh-CN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K</a:t>
                      </a:r>
                      <a:r>
                        <a:rPr lang="zh-CN" altLang="en-US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，（</a:t>
                      </a:r>
                      <a:r>
                        <a:rPr lang="en-US" altLang="zh-CN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V</a:t>
                      </a:r>
                      <a:r>
                        <a:rPr lang="zh-CN" altLang="en-US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，</a:t>
                      </a:r>
                      <a:r>
                        <a:rPr lang="en-US" altLang="zh-CN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W</a:t>
                      </a:r>
                      <a:r>
                        <a:rPr lang="zh-CN" altLang="en-US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））</a:t>
                      </a:r>
                      <a:endParaRPr lang="en-US" altLang="zh-CN" dirty="0" smtClean="0"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  <a:p>
                      <a:r>
                        <a:rPr lang="zh-CN" altLang="en-US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同时支持</a:t>
                      </a:r>
                      <a:r>
                        <a:rPr lang="en-US" altLang="zh-CN" dirty="0" err="1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leftOuterJoin</a:t>
                      </a:r>
                      <a:r>
                        <a:rPr lang="zh-CN" altLang="en-US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，</a:t>
                      </a:r>
                      <a:r>
                        <a:rPr lang="en-US" altLang="zh-CN" dirty="0" err="1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rightOutJoin</a:t>
                      </a:r>
                      <a:r>
                        <a:rPr lang="zh-CN" altLang="en-US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，和</a:t>
                      </a:r>
                      <a:r>
                        <a:rPr lang="en-US" altLang="zh-CN" dirty="0" err="1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fullOuterJoin</a:t>
                      </a:r>
                      <a:r>
                        <a:rPr lang="zh-CN" altLang="en-US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。</a:t>
                      </a:r>
                      <a:endParaRPr lang="zh-CN" altLang="en-US" dirty="0"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 marL="91433" marR="91433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行动操作 </a:t>
            </a:r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- Action</a:t>
            </a:r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算子</a:t>
            </a:r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282031" y="1376363"/>
          <a:ext cx="7812088" cy="36779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0138"/>
                <a:gridCol w="40319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Action</a:t>
                      </a:r>
                      <a:endParaRPr lang="zh-CN" altLang="en-US" b="1" dirty="0"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 marL="91433" marR="9143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含义</a:t>
                      </a:r>
                      <a:endParaRPr lang="zh-CN" altLang="en-US" b="1" dirty="0"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 marL="91433" marR="91433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reduce(</a:t>
                      </a:r>
                      <a:r>
                        <a:rPr lang="en-US" altLang="zh-CN" sz="1800" kern="1200" dirty="0" err="1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func</a:t>
                      </a:r>
                      <a:r>
                        <a:rPr lang="en-US" altLang="zh-CN" sz="1800" kern="120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)</a:t>
                      </a:r>
                      <a:endParaRPr lang="zh-CN" altLang="en-US" dirty="0"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 marL="91433" marR="9143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根据函数聚合数据集里的元素。</a:t>
                      </a:r>
                      <a:endParaRPr lang="zh-CN" altLang="en-US" dirty="0"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 marL="91433" marR="91433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collect()</a:t>
                      </a:r>
                      <a:endParaRPr lang="zh-CN" altLang="en-US" dirty="0"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 marL="91433" marR="9143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kern="120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一般在</a:t>
                      </a:r>
                      <a:r>
                        <a:rPr lang="en-US" altLang="zh-CN" sz="1800" kern="120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filter</a:t>
                      </a:r>
                      <a:r>
                        <a:rPr lang="zh-CN" altLang="en-US" sz="1800" kern="120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或者足够小的结果的时候，再用</a:t>
                      </a:r>
                      <a:r>
                        <a:rPr lang="en-US" altLang="zh-CN" sz="1800" kern="120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collect</a:t>
                      </a:r>
                      <a:r>
                        <a:rPr lang="zh-CN" altLang="en-US" sz="1800" kern="120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封装返回一个数组。</a:t>
                      </a:r>
                      <a:endParaRPr lang="zh-CN" altLang="en-US" dirty="0"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 marL="91433" marR="91433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count()</a:t>
                      </a:r>
                      <a:endParaRPr lang="zh-CN" altLang="en-US" dirty="0"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 marL="91433" marR="9143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统计数据集中元素个数。</a:t>
                      </a:r>
                      <a:endParaRPr lang="zh-CN" altLang="en-US" dirty="0"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 marL="91433" marR="91433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first()</a:t>
                      </a:r>
                      <a:endParaRPr lang="zh-CN" altLang="en-US" dirty="0"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 marL="91433" marR="9143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获取数据集第一个元素。</a:t>
                      </a:r>
                      <a:endParaRPr lang="zh-CN" altLang="en-US" dirty="0"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 marL="91433" marR="91433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take(n)</a:t>
                      </a:r>
                      <a:endParaRPr lang="zh-CN" altLang="en-US" dirty="0"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 marL="91433" marR="9143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获取数据集最上方的几个元素，返回一个数组。</a:t>
                      </a:r>
                      <a:endParaRPr lang="zh-CN" altLang="en-US" dirty="0"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 marL="91433" marR="91433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kern="1200" dirty="0" err="1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saveAsTextFile</a:t>
                      </a:r>
                      <a:r>
                        <a:rPr lang="en-US" altLang="zh-CN" sz="1800" kern="120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(path)</a:t>
                      </a:r>
                      <a:endParaRPr lang="zh-CN" altLang="en-US" sz="1800" dirty="0"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 marL="91433" marR="91433" marT="45724" marB="45724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kern="120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把</a:t>
                      </a:r>
                      <a:r>
                        <a:rPr lang="en-US" altLang="zh-CN" sz="1800" kern="120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dataset</a:t>
                      </a:r>
                      <a:r>
                        <a:rPr lang="zh-CN" altLang="en-US" sz="1800" kern="120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写到一个</a:t>
                      </a:r>
                      <a:r>
                        <a:rPr lang="en-US" altLang="zh-CN" sz="1800" kern="1200" dirty="0" err="1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textfile</a:t>
                      </a:r>
                      <a:r>
                        <a:rPr lang="zh-CN" altLang="en-US" sz="1800" kern="120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中，或者</a:t>
                      </a:r>
                      <a:r>
                        <a:rPr lang="en-US" altLang="zh-CN" sz="1800" kern="120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HDFS</a:t>
                      </a:r>
                      <a:r>
                        <a:rPr lang="zh-CN" altLang="en-US" sz="1800" kern="120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，</a:t>
                      </a:r>
                      <a:r>
                        <a:rPr lang="en-US" altLang="zh-CN" sz="1800" kern="120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Spark</a:t>
                      </a:r>
                      <a:r>
                        <a:rPr lang="zh-CN" altLang="en-US" sz="1800" kern="120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把每条记录都转换为一行记录，然后写到</a:t>
                      </a:r>
                      <a:r>
                        <a:rPr lang="en-US" altLang="zh-CN" sz="1800" kern="120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file</a:t>
                      </a:r>
                      <a:r>
                        <a:rPr lang="zh-CN" altLang="en-US" sz="1800" kern="120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sym typeface="Huawei Sans" panose="020C0503030203020204" pitchFamily="34" charset="0"/>
                        </a:rPr>
                        <a:t>中。</a:t>
                      </a:r>
                      <a:endParaRPr lang="zh-CN" altLang="en-US" sz="1800" dirty="0"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a:txBody>
                  <a:tcPr marL="91433" marR="91433" marT="45724" marB="45724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Spark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基于内存的分布式计算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1267" name="DtsShapeName" descr="8CE5295821885C70CB254E5500C4G505083E@F83E@PB26513!!!!!!BIHO@]b26513!!!!@5E19B011306188854E31!籽吓纪撑泞变/qqu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1!1" hidden="1"/>
          <p:cNvSpPr>
            <a:spLocks noChangeArrowheads="1"/>
          </p:cNvSpPr>
          <p:nvPr/>
        </p:nvSpPr>
        <p:spPr bwMode="auto">
          <a:xfrm>
            <a:off x="1524000" y="0"/>
            <a:ext cx="1588" cy="158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3 w 21600"/>
              <a:gd name="T13" fmla="*/ 2272 h 21600"/>
              <a:gd name="T14" fmla="*/ 16554 w 21600"/>
              <a:gd name="T15" fmla="*/ 1368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srgbClr val="00000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DataFrame</a:t>
            </a:r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概念</a:t>
            </a:r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24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与</a:t>
            </a:r>
            <a:r>
              <a:rPr lang="en-US" altLang="zh-CN" sz="24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RDD</a:t>
            </a:r>
            <a:r>
              <a:rPr lang="zh-CN" altLang="en-US" sz="24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类似，</a:t>
            </a:r>
            <a:r>
              <a:rPr lang="en-US" altLang="zh-CN" sz="2400" dirty="0" err="1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DataFrame</a:t>
            </a:r>
            <a:r>
              <a:rPr lang="zh-CN" altLang="en-US" sz="24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也是一个不可变弹性分布式数据集。除了数据以外，还记录数据的结构信息，即</a:t>
            </a:r>
            <a:r>
              <a:rPr lang="en-US" altLang="zh-CN" sz="24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schema</a:t>
            </a:r>
            <a:r>
              <a:rPr lang="zh-CN" altLang="en-US" sz="24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。类似二维表格。</a:t>
            </a:r>
            <a:endParaRPr lang="en-US" altLang="zh-CN" sz="2400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endParaRPr lang="zh-CN" altLang="en-US" sz="2400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pic>
        <p:nvPicPr>
          <p:cNvPr id="4" name="图片 5" descr="558274b76d85a_middl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9595" y="2632075"/>
            <a:ext cx="7729220" cy="40697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Spark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概述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Spark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数据结构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r>
              <a:rPr lang="en-US" altLang="zh-CN" b="1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Spark</a:t>
            </a:r>
            <a:r>
              <a:rPr lang="zh-CN" altLang="en-US" b="1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原理与架构</a:t>
            </a:r>
            <a:endParaRPr lang="en-US" altLang="zh-CN" b="1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lvl="1">
              <a:buSzPct val="60000"/>
              <a:buFont typeface="Wingdings" panose="05000000000000000000" pitchFamily="2" charset="2"/>
              <a:buChar char="n"/>
            </a:pPr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Spark Core</a:t>
            </a:r>
            <a:endParaRPr lang="en-US" altLang="zh-CN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lvl="1"/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Spark SQL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lvl="1"/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Spark Streaming</a:t>
            </a:r>
            <a:endParaRPr lang="zh-CN" altLang="en-US" dirty="0" smtClean="0">
              <a:solidFill>
                <a:schemeClr val="bg1">
                  <a:lumMod val="50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Spark</a:t>
            </a:r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体系架构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044971" y="1520719"/>
            <a:ext cx="8099791" cy="44642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500380" eaLnBrk="0" hangingPunct="0"/>
            <a:endParaRPr lang="zh-CN" altLang="en-US" sz="500" b="1" dirty="0">
              <a:latin typeface="Huawei Sans" panose="020C0503030203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295661" y="1759243"/>
            <a:ext cx="7634275" cy="3987222"/>
            <a:chOff x="4499677" y="3518892"/>
            <a:chExt cx="15270317" cy="7975367"/>
          </a:xfrm>
        </p:grpSpPr>
        <p:sp>
          <p:nvSpPr>
            <p:cNvPr id="24" name="椭圆 23"/>
            <p:cNvSpPr/>
            <p:nvPr/>
          </p:nvSpPr>
          <p:spPr>
            <a:xfrm>
              <a:off x="4499677" y="7398556"/>
              <a:ext cx="216038" cy="2160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500380" eaLnBrk="0" hangingPunct="0"/>
              <a:endParaRPr lang="zh-CN" altLang="en-US" sz="500" b="1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 bwMode="auto">
            <a:xfrm>
              <a:off x="4533228" y="6519577"/>
              <a:ext cx="15128987" cy="1378268"/>
            </a:xfrm>
            <a:prstGeom prst="rect">
              <a:avLst/>
            </a:prstGeom>
            <a:solidFill>
              <a:srgbClr val="009CE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noAutofit/>
            </a:bodyPr>
            <a:lstStyle/>
            <a:p>
              <a:pPr algn="ctr" defTabSz="913765" fontAlgn="ctr"/>
              <a:r>
                <a:rPr lang="en-US" sz="18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Spark Core</a:t>
              </a:r>
              <a:endParaRPr lang="en-US" altLang="zh-CN" sz="18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6" name="矩形 25"/>
            <p:cNvSpPr/>
            <p:nvPr/>
          </p:nvSpPr>
          <p:spPr bwMode="auto">
            <a:xfrm>
              <a:off x="4533229" y="8211088"/>
              <a:ext cx="7566100" cy="1378268"/>
            </a:xfrm>
            <a:prstGeom prst="rect">
              <a:avLst/>
            </a:prstGeom>
            <a:solidFill>
              <a:srgbClr val="009CE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noAutofit/>
            </a:bodyPr>
            <a:lstStyle/>
            <a:p>
              <a:pPr algn="ctr" defTabSz="913765" fontAlgn="ctr"/>
              <a:r>
                <a:rPr lang="en-US" sz="18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Standalone</a:t>
              </a:r>
              <a:endParaRPr lang="en-US" altLang="zh-CN" sz="18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12209793" y="8211088"/>
              <a:ext cx="2976300" cy="1378268"/>
            </a:xfrm>
            <a:prstGeom prst="rect">
              <a:avLst/>
            </a:prstGeom>
            <a:solidFill>
              <a:srgbClr val="009CE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noAutofit/>
            </a:bodyPr>
            <a:lstStyle/>
            <a:p>
              <a:pPr algn="ctr" fontAlgn="ctr"/>
              <a:r>
                <a:rPr lang="en-US" sz="18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YARN</a:t>
              </a:r>
              <a:endParaRPr lang="en-US" altLang="zh-CN" sz="18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8" name="矩形 27"/>
            <p:cNvSpPr/>
            <p:nvPr/>
          </p:nvSpPr>
          <p:spPr bwMode="auto">
            <a:xfrm>
              <a:off x="15296558" y="8211088"/>
              <a:ext cx="4365656" cy="1378268"/>
            </a:xfrm>
            <a:prstGeom prst="rect">
              <a:avLst/>
            </a:prstGeom>
            <a:solidFill>
              <a:srgbClr val="009CE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noAutofit/>
            </a:bodyPr>
            <a:lstStyle/>
            <a:p>
              <a:pPr algn="ctr" defTabSz="913765" fontAlgn="ctr"/>
              <a:r>
                <a:rPr lang="en-US" sz="18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Mesos</a:t>
              </a:r>
              <a:endParaRPr lang="en-US" altLang="zh-CN" sz="18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9" name="矩形 28"/>
            <p:cNvSpPr/>
            <p:nvPr/>
          </p:nvSpPr>
          <p:spPr bwMode="auto">
            <a:xfrm>
              <a:off x="4533229" y="3529314"/>
              <a:ext cx="2742132" cy="2551724"/>
            </a:xfrm>
            <a:prstGeom prst="rect">
              <a:avLst/>
            </a:prstGeom>
            <a:solidFill>
              <a:srgbClr val="009CE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noAutofit/>
            </a:bodyPr>
            <a:lstStyle/>
            <a:p>
              <a:pPr algn="ctr" defTabSz="913765" fontAlgn="ctr"/>
              <a:r>
                <a:rPr lang="en-US" sz="18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Spark SQL</a:t>
              </a:r>
              <a:endParaRPr lang="en-US" altLang="zh-CN" sz="18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30" name="矩形 29"/>
            <p:cNvSpPr/>
            <p:nvPr/>
          </p:nvSpPr>
          <p:spPr bwMode="auto">
            <a:xfrm>
              <a:off x="7393811" y="3518892"/>
              <a:ext cx="3105705" cy="2576339"/>
            </a:xfrm>
            <a:prstGeom prst="rect">
              <a:avLst/>
            </a:prstGeom>
            <a:solidFill>
              <a:srgbClr val="45C1A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noAutofit/>
            </a:bodyPr>
            <a:lstStyle/>
            <a:p>
              <a:pPr algn="ctr" fontAlgn="ctr"/>
              <a:r>
                <a:rPr lang="en-US" sz="18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Structured Streaming</a:t>
              </a:r>
              <a:endParaRPr lang="en-US" altLang="zh-CN" sz="18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31" name="矩形 30"/>
            <p:cNvSpPr/>
            <p:nvPr/>
          </p:nvSpPr>
          <p:spPr bwMode="auto">
            <a:xfrm>
              <a:off x="10617966" y="3529309"/>
              <a:ext cx="2833075" cy="2520135"/>
            </a:xfrm>
            <a:prstGeom prst="rect">
              <a:avLst/>
            </a:prstGeom>
            <a:solidFill>
              <a:srgbClr val="009CE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noAutofit/>
            </a:bodyPr>
            <a:lstStyle/>
            <a:p>
              <a:pPr algn="ctr" fontAlgn="ctr"/>
              <a:r>
                <a:rPr lang="en-US" sz="18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Spark Streaming</a:t>
              </a:r>
              <a:endParaRPr lang="en-US" altLang="zh-CN" sz="18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32" name="矩形 31"/>
            <p:cNvSpPr/>
            <p:nvPr/>
          </p:nvSpPr>
          <p:spPr bwMode="auto">
            <a:xfrm>
              <a:off x="13569491" y="3529307"/>
              <a:ext cx="1705886" cy="2520135"/>
            </a:xfrm>
            <a:prstGeom prst="rect">
              <a:avLst/>
            </a:prstGeom>
            <a:solidFill>
              <a:srgbClr val="009CE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noAutofit/>
            </a:bodyPr>
            <a:lstStyle/>
            <a:p>
              <a:pPr algn="ctr" fontAlgn="ctr"/>
              <a:r>
                <a:rPr lang="en-US" sz="18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MLlib</a:t>
              </a:r>
              <a:endParaRPr lang="en-US" altLang="zh-CN" sz="18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33" name="矩形 32"/>
            <p:cNvSpPr/>
            <p:nvPr/>
          </p:nvSpPr>
          <p:spPr bwMode="auto">
            <a:xfrm>
              <a:off x="15393827" y="3518895"/>
              <a:ext cx="2024637" cy="2520135"/>
            </a:xfrm>
            <a:prstGeom prst="rect">
              <a:avLst/>
            </a:prstGeom>
            <a:solidFill>
              <a:srgbClr val="009CE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noAutofit/>
            </a:bodyPr>
            <a:lstStyle/>
            <a:p>
              <a:pPr algn="ctr" fontAlgn="ctr"/>
              <a:r>
                <a:rPr lang="en-US" sz="18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GraphX</a:t>
              </a:r>
              <a:endParaRPr lang="en-US" altLang="zh-CN" sz="18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34" name="矩形 33"/>
            <p:cNvSpPr/>
            <p:nvPr/>
          </p:nvSpPr>
          <p:spPr bwMode="auto">
            <a:xfrm>
              <a:off x="17536915" y="3518893"/>
              <a:ext cx="2125304" cy="2520135"/>
            </a:xfrm>
            <a:prstGeom prst="rect">
              <a:avLst/>
            </a:prstGeom>
            <a:solidFill>
              <a:srgbClr val="009CE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noAutofit/>
            </a:bodyPr>
            <a:lstStyle/>
            <a:p>
              <a:pPr algn="ctr" fontAlgn="ctr"/>
              <a:r>
                <a:rPr lang="en-US" sz="18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SparkR</a:t>
              </a:r>
              <a:endParaRPr lang="en-US" altLang="zh-CN" sz="18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35" name="矩形 34"/>
            <p:cNvSpPr/>
            <p:nvPr/>
          </p:nvSpPr>
          <p:spPr bwMode="auto">
            <a:xfrm>
              <a:off x="12209792" y="10020165"/>
              <a:ext cx="2804851" cy="619260"/>
            </a:xfrm>
            <a:prstGeom prst="rect">
              <a:avLst/>
            </a:prstGeom>
            <a:solidFill>
              <a:srgbClr val="009CE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noAutofit/>
            </a:bodyPr>
            <a:lstStyle/>
            <a:p>
              <a:pPr algn="ctr" fontAlgn="ctr"/>
              <a:endParaRPr lang="en-US" altLang="zh-CN" sz="18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36" name="矩形 35"/>
            <p:cNvSpPr/>
            <p:nvPr/>
          </p:nvSpPr>
          <p:spPr bwMode="auto">
            <a:xfrm>
              <a:off x="12209792" y="10874179"/>
              <a:ext cx="2804851" cy="620080"/>
            </a:xfrm>
            <a:prstGeom prst="rect">
              <a:avLst/>
            </a:prstGeom>
            <a:solidFill>
              <a:srgbClr val="45C1A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noAutofit/>
            </a:bodyPr>
            <a:lstStyle/>
            <a:p>
              <a:pPr algn="ctr" fontAlgn="ctr"/>
              <a:endParaRPr lang="en-US" altLang="zh-CN" sz="18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37" name="文本框 36"/>
            <p:cNvSpPr txBox="1"/>
            <p:nvPr/>
          </p:nvSpPr>
          <p:spPr bwMode="auto">
            <a:xfrm>
              <a:off x="14958121" y="10054548"/>
              <a:ext cx="4811873" cy="5712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fontAlgn="ctr" hangingPunct="0"/>
              <a:r>
                <a:rPr lang="en-US" sz="1200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Existing functions of Spark 1.0</a:t>
              </a:r>
              <a:endParaRPr lang="en-US" sz="1200" dirty="0">
                <a:solidFill>
                  <a:srgbClr val="50505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38" name="文本框 37"/>
            <p:cNvSpPr txBox="1"/>
            <p:nvPr/>
          </p:nvSpPr>
          <p:spPr bwMode="auto">
            <a:xfrm>
              <a:off x="14925753" y="10908971"/>
              <a:ext cx="4343741" cy="5712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fontAlgn="ctr" hangingPunct="0"/>
              <a:r>
                <a:rPr lang="en-US" sz="1200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New functions of Spark 2.0</a:t>
              </a:r>
              <a:endParaRPr lang="en-US" altLang="zh-CN" sz="1200" dirty="0">
                <a:solidFill>
                  <a:srgbClr val="50505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25" name="标题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典型案例 </a:t>
            </a:r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- WordCount</a:t>
            </a:r>
            <a:endParaRPr 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1794262" y="1693995"/>
            <a:ext cx="9143958" cy="3931249"/>
          </a:xfrm>
          <a:prstGeom prst="roundRect">
            <a:avLst>
              <a:gd name="adj" fmla="val 1944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500380" eaLnBrk="0" hangingPunct="0"/>
            <a:endParaRPr lang="zh-CN" altLang="en-US" sz="500" b="1" dirty="0">
              <a:latin typeface="Huawei Sans" panose="020C0503030203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253781" y="4052910"/>
            <a:ext cx="468481" cy="1536334"/>
            <a:chOff x="2211383" y="8660306"/>
            <a:chExt cx="825808" cy="2708148"/>
          </a:xfrm>
        </p:grpSpPr>
        <p:sp>
          <p:nvSpPr>
            <p:cNvPr id="35" name="矩形 34"/>
            <p:cNvSpPr/>
            <p:nvPr/>
          </p:nvSpPr>
          <p:spPr>
            <a:xfrm>
              <a:off x="2862854" y="8660306"/>
              <a:ext cx="174336" cy="90000"/>
            </a:xfrm>
            <a:prstGeom prst="rect">
              <a:avLst/>
            </a:prstGeom>
            <a:solidFill>
              <a:srgbClr val="C5C4C4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500380" eaLnBrk="0" hangingPunct="0"/>
              <a:endParaRPr lang="zh-CN" altLang="en-US" sz="500" b="1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972444" y="8809596"/>
              <a:ext cx="64746" cy="90000"/>
            </a:xfrm>
            <a:prstGeom prst="rect">
              <a:avLst/>
            </a:prstGeom>
            <a:solidFill>
              <a:srgbClr val="C7C6C6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500380" eaLnBrk="0" hangingPunct="0"/>
              <a:endParaRPr lang="zh-CN" altLang="en-US" sz="500" b="1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2991470" y="8958991"/>
              <a:ext cx="45719" cy="90000"/>
            </a:xfrm>
            <a:prstGeom prst="rect">
              <a:avLst/>
            </a:prstGeom>
            <a:solidFill>
              <a:srgbClr val="D2D1D1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500380" eaLnBrk="0" hangingPunct="0"/>
              <a:endParaRPr lang="zh-CN" altLang="en-US" sz="500" b="1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2833352" y="9098188"/>
              <a:ext cx="203838" cy="90000"/>
            </a:xfrm>
            <a:prstGeom prst="rect">
              <a:avLst/>
            </a:prstGeom>
            <a:solidFill>
              <a:srgbClr val="C0BFB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500380" eaLnBrk="0" hangingPunct="0"/>
              <a:endParaRPr lang="zh-CN" altLang="en-US" sz="500" b="1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2471714" y="9239855"/>
              <a:ext cx="565476" cy="90000"/>
            </a:xfrm>
            <a:prstGeom prst="rect">
              <a:avLst/>
            </a:prstGeom>
            <a:solidFill>
              <a:srgbClr val="C4C3C3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500380" eaLnBrk="0" hangingPunct="0"/>
              <a:endParaRPr lang="zh-CN" altLang="en-US" sz="500" b="1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2715686" y="9384098"/>
              <a:ext cx="321504" cy="90000"/>
            </a:xfrm>
            <a:prstGeom prst="rect">
              <a:avLst/>
            </a:prstGeom>
            <a:solidFill>
              <a:srgbClr val="C6C5C5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500380" eaLnBrk="0" hangingPunct="0"/>
              <a:endParaRPr lang="zh-CN" altLang="en-US" sz="500" b="1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2580926" y="9528341"/>
              <a:ext cx="456264" cy="90000"/>
            </a:xfrm>
            <a:prstGeom prst="rect">
              <a:avLst/>
            </a:prstGeom>
            <a:solidFill>
              <a:srgbClr val="C4C3C3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500380" eaLnBrk="0" hangingPunct="0"/>
              <a:endParaRPr lang="zh-CN" altLang="en-US" sz="500" b="1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2607532" y="9680289"/>
              <a:ext cx="429658" cy="90000"/>
            </a:xfrm>
            <a:prstGeom prst="rect">
              <a:avLst/>
            </a:prstGeom>
            <a:solidFill>
              <a:srgbClr val="C3C2C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500380" eaLnBrk="0" hangingPunct="0"/>
              <a:endParaRPr lang="zh-CN" altLang="en-US" sz="500" b="1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2792040" y="9821384"/>
              <a:ext cx="245150" cy="90000"/>
            </a:xfrm>
            <a:prstGeom prst="rect">
              <a:avLst/>
            </a:prstGeom>
            <a:solidFill>
              <a:srgbClr val="C3C2C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500380" eaLnBrk="0" hangingPunct="0"/>
              <a:endParaRPr lang="zh-CN" altLang="en-US" sz="500" b="1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2447445" y="9976045"/>
              <a:ext cx="589745" cy="90000"/>
            </a:xfrm>
            <a:prstGeom prst="rect">
              <a:avLst/>
            </a:prstGeom>
            <a:solidFill>
              <a:srgbClr val="888785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500380" eaLnBrk="0" hangingPunct="0"/>
              <a:endParaRPr lang="zh-CN" altLang="en-US" sz="500" b="1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2884294" y="10114426"/>
              <a:ext cx="152896" cy="90000"/>
            </a:xfrm>
            <a:prstGeom prst="rect">
              <a:avLst/>
            </a:prstGeom>
            <a:solidFill>
              <a:srgbClr val="C5C4C4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500380" eaLnBrk="0" hangingPunct="0"/>
              <a:endParaRPr lang="zh-CN" altLang="en-US" sz="500" b="1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2718780" y="10260947"/>
              <a:ext cx="318410" cy="90000"/>
            </a:xfrm>
            <a:prstGeom prst="rect">
              <a:avLst/>
            </a:prstGeom>
            <a:solidFill>
              <a:srgbClr val="C2C1C1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500380" eaLnBrk="0" hangingPunct="0"/>
              <a:endParaRPr lang="zh-CN" altLang="en-US" sz="500" b="1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2211383" y="10399328"/>
              <a:ext cx="825807" cy="90000"/>
            </a:xfrm>
            <a:prstGeom prst="rect">
              <a:avLst/>
            </a:prstGeom>
            <a:solidFill>
              <a:srgbClr val="868583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500380" eaLnBrk="0" hangingPunct="0"/>
              <a:endParaRPr lang="zh-CN" altLang="en-US" sz="500" b="1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2962982" y="10548563"/>
              <a:ext cx="74208" cy="90000"/>
            </a:xfrm>
            <a:prstGeom prst="rect">
              <a:avLst/>
            </a:prstGeom>
            <a:solidFill>
              <a:srgbClr val="C7C6C6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500380" eaLnBrk="0" hangingPunct="0"/>
              <a:endParaRPr lang="zh-CN" altLang="en-US" sz="500" b="1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2648233" y="10700511"/>
              <a:ext cx="388957" cy="90000"/>
            </a:xfrm>
            <a:prstGeom prst="rect">
              <a:avLst/>
            </a:prstGeom>
            <a:solidFill>
              <a:srgbClr val="C7C6C6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500380" eaLnBrk="0" hangingPunct="0"/>
              <a:endParaRPr lang="zh-CN" altLang="en-US" sz="500" b="1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2832741" y="10844319"/>
              <a:ext cx="204449" cy="90000"/>
            </a:xfrm>
            <a:prstGeom prst="rect">
              <a:avLst/>
            </a:prstGeom>
            <a:solidFill>
              <a:srgbClr val="C2C1C1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500380" eaLnBrk="0" hangingPunct="0"/>
              <a:endParaRPr lang="zh-CN" altLang="en-US" sz="500" b="1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2832741" y="10996267"/>
              <a:ext cx="204449" cy="90000"/>
            </a:xfrm>
            <a:prstGeom prst="rect">
              <a:avLst/>
            </a:prstGeom>
            <a:solidFill>
              <a:srgbClr val="888785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500380" eaLnBrk="0" hangingPunct="0"/>
              <a:endParaRPr lang="zh-CN" altLang="en-US" sz="500" b="1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2914141" y="11134647"/>
              <a:ext cx="123049" cy="90000"/>
            </a:xfrm>
            <a:prstGeom prst="rect">
              <a:avLst/>
            </a:prstGeom>
            <a:solidFill>
              <a:srgbClr val="898886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500380" eaLnBrk="0" hangingPunct="0"/>
              <a:endParaRPr lang="zh-CN" altLang="en-US" sz="500" b="1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2580927" y="11278454"/>
              <a:ext cx="456264" cy="90000"/>
            </a:xfrm>
            <a:prstGeom prst="rect">
              <a:avLst/>
            </a:prstGeom>
            <a:solidFill>
              <a:srgbClr val="888785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500380" eaLnBrk="0" hangingPunct="0"/>
              <a:endParaRPr lang="zh-CN" altLang="en-US" sz="500" b="1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2141170" y="2070771"/>
            <a:ext cx="8273674" cy="3020163"/>
            <a:chOff x="4452418" y="3904678"/>
            <a:chExt cx="16549264" cy="6041026"/>
          </a:xfrm>
        </p:grpSpPr>
        <p:sp>
          <p:nvSpPr>
            <p:cNvPr id="63" name="矩形 62"/>
            <p:cNvSpPr/>
            <p:nvPr/>
          </p:nvSpPr>
          <p:spPr bwMode="auto">
            <a:xfrm>
              <a:off x="18223233" y="4625485"/>
              <a:ext cx="2778449" cy="5320219"/>
            </a:xfrm>
            <a:prstGeom prst="rect">
              <a:avLst/>
            </a:prstGeom>
            <a:solidFill>
              <a:srgbClr val="00BCF2">
                <a:alpha val="20000"/>
              </a:srgbClr>
            </a:solidFill>
            <a:ln w="9525" algn="ctr">
              <a:noFill/>
              <a:miter lim="800000"/>
            </a:ln>
            <a:effectLst/>
          </p:spPr>
          <p:txBody>
            <a:bodyPr wrap="none" lIns="0" tIns="0" anchor="ctr">
              <a:noAutofit/>
            </a:bodyPr>
            <a:lstStyle/>
            <a:p>
              <a:pPr algn="ctr" eaLnBrk="1" fontAlgn="ctr" hangingPunct="1">
                <a:defRPr/>
              </a:pPr>
              <a:r>
                <a:rPr lang="en-US" sz="1200" dirty="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HDFS</a:t>
              </a:r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64" name="矩形 63"/>
            <p:cNvSpPr/>
            <p:nvPr/>
          </p:nvSpPr>
          <p:spPr bwMode="auto">
            <a:xfrm>
              <a:off x="15631938" y="4625485"/>
              <a:ext cx="2502000" cy="5320219"/>
            </a:xfrm>
            <a:prstGeom prst="rect">
              <a:avLst/>
            </a:prstGeom>
            <a:solidFill>
              <a:srgbClr val="45C1A4"/>
            </a:solidFill>
            <a:ln w="9525" algn="ctr">
              <a:noFill/>
              <a:miter lim="800000"/>
            </a:ln>
            <a:effectLst/>
          </p:spPr>
          <p:txBody>
            <a:bodyPr wrap="none" lIns="0" tIns="0" rIns="0" anchor="ctr">
              <a:noAutofit/>
            </a:bodyPr>
            <a:lstStyle/>
            <a:p>
              <a:pPr algn="ctr" eaLnBrk="1" fontAlgn="ctr" hangingPunct="1">
                <a:defRPr/>
              </a:pPr>
              <a:endParaRPr lang="en-US" sz="12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65" name="矩形 64"/>
            <p:cNvSpPr/>
            <p:nvPr/>
          </p:nvSpPr>
          <p:spPr bwMode="auto">
            <a:xfrm>
              <a:off x="7864668" y="4625485"/>
              <a:ext cx="2502000" cy="5316951"/>
            </a:xfrm>
            <a:prstGeom prst="rect">
              <a:avLst/>
            </a:prstGeom>
            <a:solidFill>
              <a:srgbClr val="45C1A4"/>
            </a:solidFill>
            <a:ln w="9525" algn="ctr">
              <a:noFill/>
              <a:miter lim="800000"/>
            </a:ln>
            <a:effectLst/>
          </p:spPr>
          <p:txBody>
            <a:bodyPr wrap="none" lIns="0" tIns="0" rIns="0" anchor="ctr">
              <a:noAutofit/>
            </a:bodyPr>
            <a:lstStyle/>
            <a:p>
              <a:pPr algn="ctr" eaLnBrk="1" fontAlgn="ctr" hangingPunct="1">
                <a:defRPr/>
              </a:pPr>
              <a:endParaRPr lang="en-US" altLang="zh-CN" sz="12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66" name="矩形 65"/>
            <p:cNvSpPr/>
            <p:nvPr/>
          </p:nvSpPr>
          <p:spPr bwMode="auto">
            <a:xfrm>
              <a:off x="10453758" y="4625485"/>
              <a:ext cx="2502000" cy="5316951"/>
            </a:xfrm>
            <a:prstGeom prst="rect">
              <a:avLst/>
            </a:prstGeom>
            <a:solidFill>
              <a:srgbClr val="45C1A4"/>
            </a:solidFill>
            <a:ln w="9525" algn="ctr">
              <a:noFill/>
              <a:miter lim="800000"/>
            </a:ln>
            <a:effectLst/>
          </p:spPr>
          <p:txBody>
            <a:bodyPr wrap="none" lIns="0" tIns="0" rIns="0" anchor="ctr">
              <a:noAutofit/>
            </a:bodyPr>
            <a:lstStyle/>
            <a:p>
              <a:pPr algn="ctr" eaLnBrk="1" fontAlgn="ctr" hangingPunct="1">
                <a:defRPr/>
              </a:pPr>
              <a:endParaRPr lang="en-US" sz="12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67" name="矩形 66"/>
            <p:cNvSpPr/>
            <p:nvPr/>
          </p:nvSpPr>
          <p:spPr bwMode="auto">
            <a:xfrm>
              <a:off x="13042848" y="4625485"/>
              <a:ext cx="2502000" cy="5320219"/>
            </a:xfrm>
            <a:prstGeom prst="rect">
              <a:avLst/>
            </a:prstGeom>
            <a:solidFill>
              <a:srgbClr val="45C1A4"/>
            </a:solidFill>
            <a:ln w="9525" algn="ctr">
              <a:noFill/>
              <a:miter lim="800000"/>
            </a:ln>
            <a:effectLst/>
          </p:spPr>
          <p:txBody>
            <a:bodyPr wrap="none" lIns="0" tIns="0" rIns="0" anchor="ctr">
              <a:noAutofit/>
            </a:bodyPr>
            <a:lstStyle/>
            <a:p>
              <a:pPr algn="ctr" eaLnBrk="1" fontAlgn="ctr" hangingPunct="1">
                <a:defRPr/>
              </a:pPr>
              <a:endParaRPr lang="en-US" altLang="zh-CN" sz="12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68" name="矩形 67"/>
            <p:cNvSpPr/>
            <p:nvPr/>
          </p:nvSpPr>
          <p:spPr bwMode="auto">
            <a:xfrm>
              <a:off x="4452418" y="4625485"/>
              <a:ext cx="3241416" cy="5320219"/>
            </a:xfrm>
            <a:prstGeom prst="rect">
              <a:avLst/>
            </a:prstGeom>
            <a:solidFill>
              <a:srgbClr val="00BCF2">
                <a:alpha val="20000"/>
              </a:srgbClr>
            </a:solidFill>
            <a:ln w="9525" algn="ctr">
              <a:noFill/>
              <a:miter lim="800000"/>
            </a:ln>
            <a:effectLst/>
          </p:spPr>
          <p:txBody>
            <a:bodyPr wrap="none" lIns="0" tIns="0" rIns="0" anchor="ctr">
              <a:noAutofit/>
            </a:bodyPr>
            <a:lstStyle/>
            <a:p>
              <a:pPr algn="ctr" eaLnBrk="1" fontAlgn="ctr" hangingPunct="1">
                <a:defRPr/>
              </a:pPr>
              <a:r>
                <a:rPr lang="en-US" sz="1200" dirty="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HDFS</a:t>
              </a:r>
              <a:endPara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69" name="右箭头 68"/>
            <p:cNvSpPr/>
            <p:nvPr/>
          </p:nvSpPr>
          <p:spPr bwMode="auto">
            <a:xfrm>
              <a:off x="9336160" y="3904678"/>
              <a:ext cx="2149987" cy="612847"/>
            </a:xfrm>
            <a:prstGeom prst="rightArrow">
              <a:avLst>
                <a:gd name="adj1" fmla="val 100000"/>
                <a:gd name="adj2" fmla="val 33653"/>
              </a:avLst>
            </a:prstGeom>
            <a:solidFill>
              <a:srgbClr val="0096D6"/>
            </a:solidFill>
            <a:ln w="9525" algn="ctr">
              <a:noFill/>
              <a:miter lim="800000"/>
            </a:ln>
            <a:effectLst/>
          </p:spPr>
          <p:txBody>
            <a:bodyPr wrap="none" lIns="0" tIns="0" anchor="ctr">
              <a:noAutofit/>
            </a:bodyPr>
            <a:lstStyle/>
            <a:p>
              <a:pPr algn="ctr" eaLnBrk="1" fontAlgn="ctr" hangingPunct="1">
                <a:defRPr/>
              </a:pPr>
              <a:r>
                <a:rPr lang="en-US" sz="16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  </a:t>
              </a:r>
              <a:r>
                <a:rPr lang="en-US" sz="1600" dirty="0" err="1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flatMap</a:t>
              </a:r>
              <a:endParaRPr lang="en-US" altLang="zh-CN" sz="16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0" name="右箭头 69"/>
            <p:cNvSpPr/>
            <p:nvPr/>
          </p:nvSpPr>
          <p:spPr bwMode="auto">
            <a:xfrm>
              <a:off x="11750364" y="3904678"/>
              <a:ext cx="1765766" cy="612847"/>
            </a:xfrm>
            <a:prstGeom prst="rightArrow">
              <a:avLst>
                <a:gd name="adj1" fmla="val 100000"/>
                <a:gd name="adj2" fmla="val 40009"/>
              </a:avLst>
            </a:prstGeom>
            <a:solidFill>
              <a:srgbClr val="0096D6"/>
            </a:solidFill>
            <a:ln w="9525" algn="ctr">
              <a:noFill/>
              <a:miter lim="800000"/>
            </a:ln>
            <a:effectLst/>
          </p:spPr>
          <p:txBody>
            <a:bodyPr wrap="none" lIns="0" tIns="0" anchor="ctr">
              <a:noAutofit/>
            </a:bodyPr>
            <a:lstStyle/>
            <a:p>
              <a:pPr algn="ctr" eaLnBrk="1" fontAlgn="ctr" hangingPunct="1">
                <a:defRPr/>
              </a:pPr>
              <a:r>
                <a:rPr lang="en-US" sz="16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   map</a:t>
              </a:r>
              <a:endParaRPr lang="en-US" altLang="zh-CN" sz="16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1" name="右箭头 70"/>
            <p:cNvSpPr/>
            <p:nvPr/>
          </p:nvSpPr>
          <p:spPr bwMode="auto">
            <a:xfrm>
              <a:off x="13780347" y="3904678"/>
              <a:ext cx="2861007" cy="612847"/>
            </a:xfrm>
            <a:prstGeom prst="rightArrow">
              <a:avLst>
                <a:gd name="adj1" fmla="val 100000"/>
                <a:gd name="adj2" fmla="val 29674"/>
              </a:avLst>
            </a:prstGeom>
            <a:solidFill>
              <a:srgbClr val="0096D6"/>
            </a:solidFill>
            <a:ln w="9525" algn="ctr">
              <a:noFill/>
              <a:miter lim="800000"/>
            </a:ln>
            <a:effectLst/>
          </p:spPr>
          <p:txBody>
            <a:bodyPr wrap="none" lIns="0" tIns="0" anchor="ctr">
              <a:noAutofit/>
            </a:bodyPr>
            <a:lstStyle/>
            <a:p>
              <a:pPr algn="ctr" eaLnBrk="1" fontAlgn="ctr" hangingPunct="1">
                <a:defRPr/>
              </a:pPr>
              <a:r>
                <a:rPr lang="en-US" sz="16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  </a:t>
              </a:r>
              <a:r>
                <a:rPr lang="en-US" sz="1600" dirty="0" err="1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reduceByKey</a:t>
              </a:r>
              <a:endParaRPr lang="en-US" altLang="zh-CN" sz="16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2" name="右箭头 71"/>
            <p:cNvSpPr/>
            <p:nvPr/>
          </p:nvSpPr>
          <p:spPr bwMode="auto">
            <a:xfrm>
              <a:off x="16905573" y="3904678"/>
              <a:ext cx="3502431" cy="612847"/>
            </a:xfrm>
            <a:prstGeom prst="rightArrow">
              <a:avLst>
                <a:gd name="adj1" fmla="val 100000"/>
                <a:gd name="adj2" fmla="val 25233"/>
              </a:avLst>
            </a:prstGeom>
            <a:solidFill>
              <a:srgbClr val="0096D6"/>
            </a:solidFill>
            <a:ln w="9525" algn="ctr">
              <a:noFill/>
              <a:miter lim="800000"/>
            </a:ln>
            <a:effectLst/>
          </p:spPr>
          <p:txBody>
            <a:bodyPr wrap="none" lIns="0" tIns="0" anchor="ctr">
              <a:noAutofit/>
            </a:bodyPr>
            <a:lstStyle/>
            <a:p>
              <a:pPr algn="ctr" eaLnBrk="1" fontAlgn="ctr" hangingPunct="1">
                <a:defRPr/>
              </a:pPr>
              <a:r>
                <a:rPr lang="en-US" sz="16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saveAsTextFile</a:t>
              </a:r>
              <a:endParaRPr lang="en-US" altLang="zh-CN" sz="16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3" name="流程图: 多文档 72"/>
            <p:cNvSpPr/>
            <p:nvPr/>
          </p:nvSpPr>
          <p:spPr bwMode="auto">
            <a:xfrm>
              <a:off x="4568002" y="5921035"/>
              <a:ext cx="3010248" cy="2883234"/>
            </a:xfrm>
            <a:prstGeom prst="flowChartMultidocument">
              <a:avLst/>
            </a:prstGeom>
            <a:solidFill>
              <a:srgbClr val="00BCF2"/>
            </a:solidFill>
            <a:ln w="6350" algn="ctr">
              <a:solidFill>
                <a:schemeClr val="bg1">
                  <a:lumMod val="95000"/>
                </a:schemeClr>
              </a:solidFill>
              <a:miter lim="800000"/>
            </a:ln>
            <a:effectLst/>
          </p:spPr>
          <p:txBody>
            <a:bodyPr wrap="none" lIns="0" tIns="0" rIns="0" anchor="ctr">
              <a:noAutofit/>
            </a:bodyPr>
            <a:lstStyle/>
            <a:p>
              <a:pPr marL="151130" fontAlgn="ctr">
                <a:defRPr/>
              </a:pPr>
              <a:r>
                <a:rPr lang="en-US" sz="12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An apple</a:t>
              </a:r>
              <a:endParaRPr lang="en-US" sz="12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  <a:p>
              <a:pPr marL="151130" fontAlgn="ctr">
                <a:defRPr/>
              </a:pPr>
              <a:r>
                <a:rPr lang="en-US" sz="12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A pair of shoes</a:t>
              </a:r>
              <a:endParaRPr lang="en-US" sz="12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  <a:p>
              <a:pPr marL="151130" fontAlgn="ctr">
                <a:defRPr/>
              </a:pPr>
              <a:r>
                <a:rPr lang="en-US" sz="12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Orange apple</a:t>
              </a:r>
              <a:endParaRPr lang="en-US" altLang="zh-CN" sz="12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  <a:p>
              <a:pPr algn="ctr" eaLnBrk="1" fontAlgn="ctr" hangingPunct="1">
                <a:defRPr/>
              </a:pPr>
              <a:endParaRPr lang="en-US" altLang="zh-CN" sz="12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4" name="右箭头 73"/>
            <p:cNvSpPr/>
            <p:nvPr/>
          </p:nvSpPr>
          <p:spPr bwMode="auto">
            <a:xfrm>
              <a:off x="6684666" y="3904678"/>
              <a:ext cx="2387277" cy="647775"/>
            </a:xfrm>
            <a:prstGeom prst="rightArrow">
              <a:avLst>
                <a:gd name="adj1" fmla="val 100000"/>
                <a:gd name="adj2" fmla="val 27206"/>
              </a:avLst>
            </a:prstGeom>
            <a:solidFill>
              <a:srgbClr val="0096D6"/>
            </a:solidFill>
            <a:ln w="9525" algn="ctr">
              <a:noFill/>
              <a:miter lim="800000"/>
            </a:ln>
            <a:effectLst/>
          </p:spPr>
          <p:txBody>
            <a:bodyPr wrap="none" lIns="0" tIns="0" anchor="ctr">
              <a:noAutofit/>
            </a:bodyPr>
            <a:lstStyle/>
            <a:p>
              <a:pPr algn="ctr" eaLnBrk="1" fontAlgn="ctr" hangingPunct="1">
                <a:defRPr/>
              </a:pPr>
              <a:r>
                <a:rPr lang="en-US" sz="16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  </a:t>
              </a:r>
              <a:r>
                <a:rPr lang="en-US" sz="1600" dirty="0" err="1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textFile</a:t>
              </a:r>
              <a:endParaRPr lang="en-US" altLang="zh-CN" sz="16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5" name="流程图: 多文档 74"/>
            <p:cNvSpPr/>
            <p:nvPr/>
          </p:nvSpPr>
          <p:spPr bwMode="auto">
            <a:xfrm>
              <a:off x="18297935" y="5202638"/>
              <a:ext cx="2537118" cy="4680492"/>
            </a:xfrm>
            <a:prstGeom prst="flowChartMultidocument">
              <a:avLst/>
            </a:prstGeom>
            <a:solidFill>
              <a:srgbClr val="00BCF2"/>
            </a:solidFill>
            <a:ln w="6350" algn="ctr">
              <a:solidFill>
                <a:schemeClr val="bg1">
                  <a:lumMod val="95000"/>
                </a:schemeClr>
              </a:solidFill>
              <a:miter lim="800000"/>
            </a:ln>
            <a:effectLst/>
          </p:spPr>
          <p:txBody>
            <a:bodyPr wrap="none" lIns="0" tIns="0" rIns="0" anchor="ctr">
              <a:noAutofit/>
            </a:bodyPr>
            <a:lstStyle/>
            <a:p>
              <a:pPr algn="ctr" eaLnBrk="1" fontAlgn="ctr" hangingPunct="1">
                <a:defRPr/>
              </a:pPr>
              <a:endParaRPr lang="en-US" altLang="zh-CN" sz="12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8215451" y="4692152"/>
              <a:ext cx="1800434" cy="739860"/>
            </a:xfrm>
            <a:prstGeom prst="rect">
              <a:avLst/>
            </a:prstGeom>
            <a:noFill/>
          </p:spPr>
          <p:txBody>
            <a:bodyPr>
              <a:noAutofit/>
            </a:bodyPr>
            <a:lstStyle/>
            <a:p>
              <a:pPr algn="ctr" eaLnBrk="1" fontAlgn="ctr" hangingPunct="1">
                <a:defRPr/>
              </a:pPr>
              <a:r>
                <a:rPr lang="en-US" sz="16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RDD</a:t>
              </a:r>
              <a:endParaRPr lang="en-US" altLang="zh-CN" sz="16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10804541" y="4692152"/>
              <a:ext cx="1800434" cy="739860"/>
            </a:xfrm>
            <a:prstGeom prst="rect">
              <a:avLst/>
            </a:prstGeom>
            <a:noFill/>
          </p:spPr>
          <p:txBody>
            <a:bodyPr>
              <a:noAutofit/>
            </a:bodyPr>
            <a:lstStyle/>
            <a:p>
              <a:pPr algn="ctr" eaLnBrk="1" fontAlgn="ctr" hangingPunct="1">
                <a:defRPr/>
              </a:pPr>
              <a:r>
                <a:rPr lang="en-US" sz="16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RDD</a:t>
              </a:r>
              <a:endParaRPr lang="en-US" altLang="zh-CN" sz="16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13393632" y="4692152"/>
              <a:ext cx="1800432" cy="739860"/>
            </a:xfrm>
            <a:prstGeom prst="rect">
              <a:avLst/>
            </a:prstGeom>
            <a:noFill/>
          </p:spPr>
          <p:txBody>
            <a:bodyPr>
              <a:noAutofit/>
            </a:bodyPr>
            <a:lstStyle/>
            <a:p>
              <a:pPr algn="ctr" eaLnBrk="1" fontAlgn="ctr" hangingPunct="1">
                <a:defRPr/>
              </a:pPr>
              <a:r>
                <a:rPr lang="en-US" sz="16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RDD</a:t>
              </a:r>
              <a:endParaRPr lang="en-US" altLang="zh-CN" sz="16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15982721" y="4692152"/>
              <a:ext cx="1800434" cy="739860"/>
            </a:xfrm>
            <a:prstGeom prst="rect">
              <a:avLst/>
            </a:prstGeom>
            <a:noFill/>
          </p:spPr>
          <p:txBody>
            <a:bodyPr>
              <a:noAutofit/>
            </a:bodyPr>
            <a:lstStyle/>
            <a:p>
              <a:pPr algn="ctr" eaLnBrk="1" fontAlgn="ctr" hangingPunct="1">
                <a:defRPr/>
              </a:pPr>
              <a:r>
                <a:rPr lang="en-US" sz="16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RDD</a:t>
              </a:r>
              <a:endParaRPr lang="en-US" altLang="zh-CN" sz="16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5308149" y="4710541"/>
              <a:ext cx="1529954" cy="492871"/>
            </a:xfrm>
            <a:prstGeom prst="rect">
              <a:avLst/>
            </a:prstGeom>
            <a:noFill/>
          </p:spPr>
          <p:txBody>
            <a:bodyPr>
              <a:noAutofit/>
            </a:bodyPr>
            <a:lstStyle/>
            <a:p>
              <a:pPr algn="ctr" eaLnBrk="1" fontAlgn="ctr" hangingPunct="1">
                <a:defRPr/>
              </a:pPr>
              <a:r>
                <a:rPr lang="en-US" sz="1600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HDFS</a:t>
              </a:r>
              <a:endParaRPr lang="en-US" altLang="zh-CN" sz="1600" dirty="0">
                <a:solidFill>
                  <a:srgbClr val="50505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18936111" y="4654053"/>
              <a:ext cx="1521328" cy="739860"/>
            </a:xfrm>
            <a:prstGeom prst="rect">
              <a:avLst/>
            </a:prstGeom>
            <a:noFill/>
          </p:spPr>
          <p:txBody>
            <a:bodyPr>
              <a:noAutofit/>
            </a:bodyPr>
            <a:lstStyle/>
            <a:p>
              <a:pPr algn="ctr" eaLnBrk="1" fontAlgn="ctr" hangingPunct="1">
                <a:defRPr/>
              </a:pPr>
              <a:r>
                <a:rPr lang="en-US" sz="1600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HDFS</a:t>
              </a:r>
              <a:endParaRPr lang="en-US" altLang="zh-CN" sz="1600" dirty="0">
                <a:solidFill>
                  <a:srgbClr val="50505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10631411" y="6138715"/>
              <a:ext cx="2146693" cy="20315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ctr">
                <a:defRPr/>
              </a:pPr>
              <a:r>
                <a:rPr lang="en-US" altLang="zh-CN" sz="1200" dirty="0">
                  <a:solidFill>
                    <a:prstClr val="white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An apple </a:t>
              </a:r>
              <a:endParaRPr lang="en-US" altLang="zh-CN" sz="1200" dirty="0" smtClean="0">
                <a:solidFill>
                  <a:prstClr val="white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  <a:p>
              <a:pPr lvl="0" fontAlgn="ctr">
                <a:defRPr/>
              </a:pPr>
              <a:r>
                <a:rPr lang="en-US" altLang="zh-CN" sz="1200" dirty="0" smtClean="0">
                  <a:solidFill>
                    <a:prstClr val="white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A </a:t>
              </a:r>
              <a:r>
                <a:rPr lang="en-US" altLang="zh-CN" sz="1200" dirty="0">
                  <a:solidFill>
                    <a:prstClr val="white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pair of shoes Orange apple</a:t>
              </a:r>
              <a:endParaRPr lang="en-US" altLang="zh-CN" sz="1200" dirty="0">
                <a:solidFill>
                  <a:prstClr val="white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7950863" y="6138715"/>
              <a:ext cx="2329608" cy="16621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ctr">
                <a:defRPr/>
              </a:pPr>
              <a:r>
                <a:rPr lang="en-US" altLang="zh-CN" sz="1200" dirty="0">
                  <a:solidFill>
                    <a:prstClr val="white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An apple</a:t>
              </a:r>
              <a:endParaRPr lang="en-US" altLang="zh-CN" sz="1200" dirty="0">
                <a:solidFill>
                  <a:prstClr val="white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  <a:p>
              <a:pPr lvl="0" fontAlgn="ctr">
                <a:defRPr/>
              </a:pPr>
              <a:r>
                <a:rPr lang="en-US" altLang="zh-CN" sz="1200" dirty="0">
                  <a:solidFill>
                    <a:prstClr val="white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A pair of shoes</a:t>
              </a:r>
              <a:endParaRPr lang="en-US" altLang="zh-CN" sz="1200" dirty="0">
                <a:solidFill>
                  <a:prstClr val="white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  <a:p>
              <a:pPr lvl="0" fontAlgn="ctr">
                <a:defRPr/>
              </a:pPr>
              <a:r>
                <a:rPr lang="en-US" altLang="zh-CN" sz="1200" dirty="0">
                  <a:solidFill>
                    <a:prstClr val="white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Orange apple</a:t>
              </a:r>
              <a:endParaRPr lang="en-US" altLang="zh-CN" sz="1200" dirty="0">
                <a:solidFill>
                  <a:prstClr val="white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84" name="矩形 83"/>
            <p:cNvSpPr/>
            <p:nvPr/>
          </p:nvSpPr>
          <p:spPr>
            <a:xfrm>
              <a:off x="13230114" y="6142541"/>
              <a:ext cx="2096035" cy="31396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ctr">
                <a:defRPr/>
              </a:pPr>
              <a:r>
                <a:rPr lang="en-US" altLang="zh-CN" sz="1200" dirty="0">
                  <a:solidFill>
                    <a:prstClr val="white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(An, 1)</a:t>
              </a:r>
              <a:endParaRPr lang="en-US" altLang="zh-CN" sz="1200" dirty="0">
                <a:solidFill>
                  <a:prstClr val="white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  <a:p>
              <a:pPr lvl="0" fontAlgn="ctr">
                <a:defRPr/>
              </a:pPr>
              <a:r>
                <a:rPr lang="en-US" altLang="zh-CN" sz="1200" dirty="0">
                  <a:solidFill>
                    <a:prstClr val="white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(apple, 1)</a:t>
              </a:r>
              <a:endParaRPr lang="en-US" altLang="zh-CN" sz="1200" dirty="0">
                <a:solidFill>
                  <a:prstClr val="white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  <a:p>
              <a:pPr lvl="0" fontAlgn="ctr">
                <a:defRPr/>
              </a:pPr>
              <a:r>
                <a:rPr lang="en-US" altLang="zh-CN" sz="1200" dirty="0">
                  <a:solidFill>
                    <a:prstClr val="white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(A, 1)</a:t>
              </a:r>
              <a:endParaRPr lang="en-US" altLang="zh-CN" sz="1200" dirty="0">
                <a:solidFill>
                  <a:prstClr val="white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  <a:p>
              <a:pPr lvl="0" fontAlgn="ctr">
                <a:defRPr/>
              </a:pPr>
              <a:r>
                <a:rPr lang="en-US" altLang="zh-CN" sz="1200" dirty="0">
                  <a:solidFill>
                    <a:prstClr val="white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(pair, 1)</a:t>
              </a:r>
              <a:endParaRPr lang="en-US" altLang="zh-CN" sz="1200" dirty="0">
                <a:solidFill>
                  <a:prstClr val="white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  <a:p>
              <a:pPr lvl="0" fontAlgn="ctr">
                <a:defRPr/>
              </a:pPr>
              <a:r>
                <a:rPr lang="en-US" altLang="zh-CN" sz="1200" dirty="0">
                  <a:solidFill>
                    <a:prstClr val="white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(of, 1)</a:t>
              </a:r>
              <a:endParaRPr lang="en-US" altLang="zh-CN" sz="1200" dirty="0">
                <a:solidFill>
                  <a:prstClr val="white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  <a:p>
              <a:pPr lvl="0" fontAlgn="ctr">
                <a:defRPr/>
              </a:pPr>
              <a:r>
                <a:rPr lang="en-US" altLang="zh-CN" sz="1200" dirty="0">
                  <a:solidFill>
                    <a:prstClr val="white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(shoes, 1)</a:t>
              </a:r>
              <a:endParaRPr lang="en-US" altLang="zh-CN" sz="1200" dirty="0">
                <a:solidFill>
                  <a:prstClr val="white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  <a:p>
              <a:pPr lvl="0" fontAlgn="ctr">
                <a:defRPr/>
              </a:pPr>
              <a:r>
                <a:rPr lang="en-US" altLang="zh-CN" sz="1200" dirty="0">
                  <a:solidFill>
                    <a:prstClr val="white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(Orange, 1)</a:t>
              </a:r>
              <a:endParaRPr lang="en-US" altLang="zh-CN" sz="1200" dirty="0">
                <a:solidFill>
                  <a:prstClr val="white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  <a:p>
              <a:pPr lvl="0" fontAlgn="ctr">
                <a:defRPr/>
              </a:pPr>
              <a:r>
                <a:rPr lang="en-US" altLang="zh-CN" sz="1200" dirty="0">
                  <a:solidFill>
                    <a:prstClr val="white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(apple, 1)</a:t>
              </a:r>
              <a:endParaRPr lang="en-US" altLang="zh-CN" sz="1200" dirty="0">
                <a:solidFill>
                  <a:prstClr val="white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15786270" y="6138715"/>
              <a:ext cx="2065011" cy="27703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ctr">
                <a:defRPr/>
              </a:pPr>
              <a:r>
                <a:rPr lang="en-US" altLang="zh-CN" sz="1200" dirty="0">
                  <a:solidFill>
                    <a:prstClr val="white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(An, 1)</a:t>
              </a:r>
              <a:endParaRPr lang="en-US" altLang="zh-CN" sz="1200" dirty="0">
                <a:solidFill>
                  <a:prstClr val="white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  <a:p>
              <a:pPr lvl="0" fontAlgn="ctr">
                <a:defRPr/>
              </a:pPr>
              <a:r>
                <a:rPr lang="en-US" altLang="zh-CN" sz="1200" dirty="0">
                  <a:solidFill>
                    <a:prstClr val="white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(A,1)</a:t>
              </a:r>
              <a:endParaRPr lang="en-US" altLang="zh-CN" sz="1200" dirty="0">
                <a:solidFill>
                  <a:prstClr val="white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  <a:p>
              <a:pPr lvl="0" fontAlgn="ctr">
                <a:defRPr/>
              </a:pPr>
              <a:r>
                <a:rPr lang="en-US" altLang="zh-CN" sz="1200" dirty="0">
                  <a:solidFill>
                    <a:prstClr val="white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(apple, 2) </a:t>
              </a:r>
              <a:endParaRPr lang="en-US" altLang="zh-CN" sz="1200" dirty="0">
                <a:solidFill>
                  <a:prstClr val="white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  <a:p>
              <a:pPr lvl="0" fontAlgn="ctr">
                <a:defRPr/>
              </a:pPr>
              <a:r>
                <a:rPr lang="en-US" altLang="zh-CN" sz="1200" dirty="0">
                  <a:solidFill>
                    <a:prstClr val="white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(pair, 1) </a:t>
              </a:r>
              <a:endParaRPr lang="en-US" altLang="zh-CN" sz="1200" dirty="0">
                <a:solidFill>
                  <a:prstClr val="white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  <a:p>
              <a:pPr lvl="0" fontAlgn="ctr">
                <a:defRPr/>
              </a:pPr>
              <a:r>
                <a:rPr lang="en-US" altLang="zh-CN" sz="1200" dirty="0">
                  <a:solidFill>
                    <a:prstClr val="white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(of, 1) </a:t>
              </a:r>
              <a:endParaRPr lang="en-US" altLang="zh-CN" sz="1200" dirty="0">
                <a:solidFill>
                  <a:prstClr val="white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  <a:p>
              <a:pPr lvl="0" fontAlgn="ctr">
                <a:defRPr/>
              </a:pPr>
              <a:r>
                <a:rPr lang="en-US" altLang="zh-CN" sz="1200" dirty="0">
                  <a:solidFill>
                    <a:prstClr val="white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(shoes, 1) </a:t>
              </a:r>
              <a:endParaRPr lang="en-US" altLang="zh-CN" sz="1200" dirty="0">
                <a:solidFill>
                  <a:prstClr val="white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  <a:p>
              <a:pPr lvl="0" fontAlgn="ctr">
                <a:defRPr/>
              </a:pPr>
              <a:r>
                <a:rPr lang="en-US" altLang="zh-CN" sz="1200" dirty="0">
                  <a:solidFill>
                    <a:prstClr val="white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(Orange, 1) </a:t>
              </a:r>
              <a:endParaRPr lang="en-US" altLang="zh-CN" sz="1200" dirty="0">
                <a:solidFill>
                  <a:prstClr val="white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18553411" y="6282730"/>
              <a:ext cx="1904028" cy="27703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ctr">
                <a:defRPr/>
              </a:pPr>
              <a:r>
                <a:rPr lang="en-US" altLang="zh-CN" sz="1200" dirty="0">
                  <a:solidFill>
                    <a:prstClr val="white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(An, 1)</a:t>
              </a:r>
              <a:endParaRPr lang="en-US" altLang="zh-CN" sz="1200" dirty="0">
                <a:solidFill>
                  <a:prstClr val="white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  <a:p>
              <a:pPr lvl="0" fontAlgn="ctr">
                <a:defRPr/>
              </a:pPr>
              <a:r>
                <a:rPr lang="en-US" altLang="zh-CN" sz="1200" dirty="0">
                  <a:solidFill>
                    <a:prstClr val="white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(A,1)</a:t>
              </a:r>
              <a:endParaRPr lang="en-US" altLang="zh-CN" sz="1200" dirty="0">
                <a:solidFill>
                  <a:prstClr val="white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  <a:p>
              <a:pPr lvl="0" fontAlgn="ctr">
                <a:defRPr/>
              </a:pPr>
              <a:r>
                <a:rPr lang="en-US" altLang="zh-CN" sz="1200" dirty="0">
                  <a:solidFill>
                    <a:prstClr val="white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(apple, 2)</a:t>
              </a:r>
              <a:endParaRPr lang="en-US" altLang="zh-CN" sz="1200" dirty="0">
                <a:solidFill>
                  <a:prstClr val="white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  <a:p>
              <a:pPr lvl="0" fontAlgn="ctr">
                <a:defRPr/>
              </a:pPr>
              <a:r>
                <a:rPr lang="en-US" altLang="zh-CN" sz="1200" dirty="0">
                  <a:solidFill>
                    <a:prstClr val="white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(pair, 1)</a:t>
              </a:r>
              <a:endParaRPr lang="en-US" altLang="zh-CN" sz="1200" dirty="0">
                <a:solidFill>
                  <a:prstClr val="white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  <a:p>
              <a:pPr lvl="0" fontAlgn="ctr">
                <a:defRPr/>
              </a:pPr>
              <a:r>
                <a:rPr lang="en-US" altLang="zh-CN" sz="1200" dirty="0">
                  <a:solidFill>
                    <a:prstClr val="white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(of, 1)</a:t>
              </a:r>
              <a:endParaRPr lang="en-US" altLang="zh-CN" sz="1200" dirty="0">
                <a:solidFill>
                  <a:prstClr val="white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  <a:p>
              <a:pPr lvl="0" fontAlgn="ctr">
                <a:defRPr/>
              </a:pPr>
              <a:r>
                <a:rPr lang="en-US" altLang="zh-CN" sz="1200" dirty="0">
                  <a:solidFill>
                    <a:prstClr val="white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(shoes, 1)</a:t>
              </a:r>
              <a:endParaRPr lang="en-US" altLang="zh-CN" sz="1200" dirty="0">
                <a:solidFill>
                  <a:prstClr val="white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  <a:p>
              <a:pPr lvl="0" fontAlgn="ctr">
                <a:defRPr/>
              </a:pPr>
              <a:r>
                <a:rPr lang="en-US" altLang="zh-CN" sz="1200" dirty="0">
                  <a:solidFill>
                    <a:prstClr val="white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(Orange, 1)</a:t>
              </a:r>
              <a:endParaRPr lang="en-US" altLang="zh-CN" sz="1200" dirty="0">
                <a:solidFill>
                  <a:prstClr val="white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err="1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WordCount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" name="内容占位符 2"/>
          <p:cNvSpPr txBox="1"/>
          <p:nvPr/>
        </p:nvSpPr>
        <p:spPr>
          <a:xfrm>
            <a:off x="3791744" y="1160748"/>
            <a:ext cx="5256213" cy="4645025"/>
          </a:xfrm>
          <a:prstGeom prst="rect">
            <a:avLst/>
          </a:prstGeom>
        </p:spPr>
        <p:txBody>
          <a:bodyPr/>
          <a:lstStyle>
            <a:lvl1pPr marL="301625" indent="-301625" algn="l" defTabSz="801370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6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54050" indent="-252730" algn="l" defTabSz="801370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003300" indent="-201930" algn="l" defTabSz="801370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400175" indent="-198755" algn="l" defTabSz="801370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1802130" indent="-201930" algn="l" defTabSz="801370" rtl="0" eaLnBrk="1" fontAlgn="base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259330" indent="-201930" algn="l" defTabSz="801370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6pPr>
            <a:lvl7pPr marL="2716530" indent="-201930" algn="l" defTabSz="801370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7pPr>
            <a:lvl8pPr marL="3173730" indent="-201930" algn="l" defTabSz="801370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8pPr>
            <a:lvl9pPr marL="3630930" indent="-201930" algn="l" defTabSz="801370" rtl="0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1400" kern="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object </a:t>
            </a:r>
            <a:r>
              <a:rPr lang="en-US" altLang="zh-CN" sz="1400" b="1" kern="0" dirty="0" err="1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WordCount</a:t>
            </a:r>
            <a:endParaRPr lang="en-US" altLang="zh-CN" sz="1400" b="1" kern="0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0" indent="0">
              <a:buNone/>
            </a:pPr>
            <a:r>
              <a:rPr lang="en-US" altLang="zh-CN" sz="1400" kern="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{</a:t>
            </a:r>
            <a:endParaRPr lang="en-US" altLang="zh-CN" sz="1400" kern="0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0" indent="0">
              <a:buNone/>
            </a:pPr>
            <a:r>
              <a:rPr lang="en-US" altLang="zh-CN" sz="1400" kern="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   </a:t>
            </a:r>
            <a:r>
              <a:rPr lang="en-US" altLang="zh-CN" sz="1400" kern="0" dirty="0" err="1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def</a:t>
            </a:r>
            <a:r>
              <a:rPr lang="en-US" altLang="zh-CN" sz="1400" kern="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main (</a:t>
            </a:r>
            <a:r>
              <a:rPr lang="en-US" altLang="zh-CN" sz="1400" kern="0" dirty="0" err="1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args</a:t>
            </a:r>
            <a:r>
              <a:rPr lang="en-US" altLang="zh-CN" sz="1400" kern="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: Array[String]): Unit = {</a:t>
            </a:r>
            <a:endParaRPr lang="en-US" altLang="zh-CN" sz="1400" kern="0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0" indent="0">
              <a:buNone/>
            </a:pPr>
            <a:r>
              <a:rPr lang="en-US" altLang="zh-CN" sz="1400" kern="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       //</a:t>
            </a:r>
            <a:r>
              <a:rPr lang="zh-CN" altLang="en-US" sz="1400" kern="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配置</a:t>
            </a:r>
            <a:r>
              <a:rPr lang="en-US" altLang="zh-CN" sz="1400" kern="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Spark</a:t>
            </a:r>
            <a:r>
              <a:rPr lang="zh-CN" altLang="en-US" sz="1400" kern="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应用名称</a:t>
            </a:r>
            <a:endParaRPr lang="zh-CN" altLang="en-US" sz="1400" kern="0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0" indent="0">
              <a:buNone/>
            </a:pPr>
            <a:r>
              <a:rPr lang="zh-CN" altLang="en-US" sz="1400" kern="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       </a:t>
            </a:r>
            <a:r>
              <a:rPr lang="en-US" altLang="zh-CN" sz="1400" kern="0" dirty="0" err="1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val</a:t>
            </a:r>
            <a:r>
              <a:rPr lang="en-US" altLang="zh-CN" sz="1400" kern="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</a:t>
            </a:r>
            <a:r>
              <a:rPr lang="en-US" altLang="zh-CN" sz="1400" kern="0" dirty="0" err="1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conf</a:t>
            </a:r>
            <a:r>
              <a:rPr lang="en-US" altLang="zh-CN" sz="1400" kern="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= new </a:t>
            </a:r>
            <a:r>
              <a:rPr lang="en-US" altLang="zh-CN" sz="1400" kern="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</a:t>
            </a:r>
            <a:r>
              <a:rPr lang="en-US" altLang="zh-CN" sz="1400" kern="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     </a:t>
            </a:r>
            <a:endParaRPr lang="en-US" altLang="zh-CN" sz="1400" kern="0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0" indent="0">
              <a:buNone/>
            </a:pPr>
            <a:r>
              <a:rPr lang="en-US" altLang="zh-CN" sz="1400" kern="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</a:t>
            </a:r>
            <a:r>
              <a:rPr lang="en-US" altLang="zh-CN" sz="1400" kern="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      </a:t>
            </a:r>
            <a:r>
              <a:rPr lang="en-US" altLang="zh-CN" sz="1400" kern="0" dirty="0" err="1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SparkConf</a:t>
            </a:r>
            <a:r>
              <a:rPr lang="en-US" altLang="zh-CN" sz="1400" kern="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().</a:t>
            </a:r>
            <a:r>
              <a:rPr lang="en-US" altLang="zh-CN" sz="1400" kern="0" dirty="0" err="1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setAppName</a:t>
            </a:r>
            <a:r>
              <a:rPr lang="en-US" altLang="zh-CN" sz="1400" kern="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("</a:t>
            </a:r>
            <a:r>
              <a:rPr lang="en-US" altLang="zh-CN" sz="1400" kern="0" dirty="0" err="1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WordCount</a:t>
            </a:r>
            <a:r>
              <a:rPr lang="en-US" altLang="zh-CN" sz="1400" kern="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")</a:t>
            </a:r>
            <a:endParaRPr lang="en-US" altLang="zh-CN" sz="1400" kern="0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0" indent="0">
              <a:buNone/>
            </a:pPr>
            <a:r>
              <a:rPr lang="en-US" altLang="zh-CN" sz="1400" kern="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       </a:t>
            </a:r>
            <a:r>
              <a:rPr lang="en-US" altLang="zh-CN" sz="1400" kern="0" dirty="0" err="1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val</a:t>
            </a:r>
            <a:r>
              <a:rPr lang="en-US" altLang="zh-CN" sz="1400" kern="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</a:t>
            </a:r>
            <a:r>
              <a:rPr lang="en-US" altLang="zh-CN" sz="1400" kern="0" dirty="0" err="1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sc</a:t>
            </a:r>
            <a:r>
              <a:rPr lang="en-US" altLang="zh-CN" sz="1400" kern="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: </a:t>
            </a:r>
            <a:r>
              <a:rPr lang="en-US" altLang="zh-CN" sz="1400" kern="0" dirty="0" err="1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SparkContext</a:t>
            </a:r>
            <a:r>
              <a:rPr lang="en-US" altLang="zh-CN" sz="1400" kern="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= new </a:t>
            </a:r>
            <a:r>
              <a:rPr lang="en-US" altLang="zh-CN" sz="1400" kern="0" dirty="0" err="1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SparkContext</a:t>
            </a:r>
            <a:r>
              <a:rPr lang="en-US" altLang="zh-CN" sz="1400" kern="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(</a:t>
            </a:r>
            <a:r>
              <a:rPr lang="en-US" altLang="zh-CN" sz="1400" kern="0" dirty="0" err="1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conf</a:t>
            </a:r>
            <a:r>
              <a:rPr lang="en-US" altLang="zh-CN" sz="1400" kern="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)</a:t>
            </a:r>
            <a:endParaRPr lang="en-US" altLang="zh-CN" sz="1400" kern="0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0" indent="0">
              <a:buNone/>
            </a:pPr>
            <a:r>
              <a:rPr lang="en-US" altLang="zh-CN" sz="1400" kern="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       </a:t>
            </a:r>
            <a:r>
              <a:rPr lang="en-US" altLang="zh-CN" sz="1400" kern="0" dirty="0" err="1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val</a:t>
            </a:r>
            <a:r>
              <a:rPr lang="en-US" altLang="zh-CN" sz="1400" kern="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</a:t>
            </a:r>
            <a:r>
              <a:rPr lang="en-US" altLang="zh-CN" sz="1400" kern="0" dirty="0" err="1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textFile</a:t>
            </a:r>
            <a:r>
              <a:rPr lang="en-US" altLang="zh-CN" sz="1400" kern="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= </a:t>
            </a:r>
            <a:r>
              <a:rPr lang="en-US" altLang="zh-CN" sz="1400" kern="0" dirty="0" err="1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sc.textFile</a:t>
            </a:r>
            <a:r>
              <a:rPr lang="en-US" altLang="zh-CN" sz="1400" kern="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("</a:t>
            </a:r>
            <a:r>
              <a:rPr lang="en-US" altLang="zh-CN" sz="1400" kern="0" dirty="0" err="1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hdfs</a:t>
            </a:r>
            <a:r>
              <a:rPr lang="en-US" altLang="zh-CN" sz="1400" kern="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://...")</a:t>
            </a:r>
            <a:endParaRPr lang="en-US" altLang="zh-CN" sz="1400" kern="0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0" indent="0">
              <a:buNone/>
            </a:pPr>
            <a:r>
              <a:rPr lang="en-US" altLang="zh-CN" sz="1400" kern="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       </a:t>
            </a:r>
            <a:r>
              <a:rPr lang="en-US" altLang="zh-CN" sz="1400" kern="0" dirty="0" err="1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val</a:t>
            </a:r>
            <a:r>
              <a:rPr lang="en-US" altLang="zh-CN" sz="1400" kern="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counts = </a:t>
            </a:r>
            <a:r>
              <a:rPr lang="en-US" altLang="zh-CN" sz="1400" kern="0" dirty="0" err="1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textFile.flatMap</a:t>
            </a:r>
            <a:r>
              <a:rPr lang="en-US" altLang="zh-CN" sz="1400" kern="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(line =&gt; </a:t>
            </a:r>
            <a:r>
              <a:rPr lang="en-US" altLang="zh-CN" sz="1400" kern="0" dirty="0" err="1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line.split</a:t>
            </a:r>
            <a:r>
              <a:rPr lang="en-US" altLang="zh-CN" sz="1400" kern="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(" "))</a:t>
            </a:r>
            <a:endParaRPr lang="en-US" altLang="zh-CN" sz="1400" kern="0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0" indent="0">
              <a:buNone/>
            </a:pPr>
            <a:r>
              <a:rPr lang="en-US" altLang="zh-CN" sz="1400" kern="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           .map(word =&gt; (word, 1))</a:t>
            </a:r>
            <a:endParaRPr lang="en-US" altLang="zh-CN" sz="1400" kern="0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0" indent="0">
              <a:buNone/>
            </a:pPr>
            <a:r>
              <a:rPr lang="en-US" altLang="zh-CN" sz="1400" kern="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           .</a:t>
            </a:r>
            <a:r>
              <a:rPr lang="en-US" altLang="zh-CN" sz="1400" kern="0" dirty="0" err="1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reduceByKey</a:t>
            </a:r>
            <a:r>
              <a:rPr lang="en-US" altLang="zh-CN" sz="1400" kern="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(_ + _)</a:t>
            </a:r>
            <a:endParaRPr lang="en-US" altLang="zh-CN" sz="1400" kern="0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0" indent="0">
              <a:buNone/>
            </a:pPr>
            <a:r>
              <a:rPr lang="en-US" altLang="zh-CN" sz="1400" kern="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       </a:t>
            </a:r>
            <a:r>
              <a:rPr lang="en-US" altLang="zh-CN" sz="1400" kern="0" dirty="0" err="1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counts.saveAsTextFile</a:t>
            </a:r>
            <a:r>
              <a:rPr lang="en-US" altLang="zh-CN" sz="1400" kern="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("</a:t>
            </a:r>
            <a:r>
              <a:rPr lang="en-US" altLang="zh-CN" sz="1400" kern="0" dirty="0" err="1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hdfs</a:t>
            </a:r>
            <a:r>
              <a:rPr lang="en-US" altLang="zh-CN" sz="1400" kern="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://...")</a:t>
            </a:r>
            <a:endParaRPr lang="en-US" altLang="zh-CN" sz="1400" kern="0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0" indent="0">
              <a:buNone/>
            </a:pPr>
            <a:r>
              <a:rPr lang="en-US" altLang="zh-CN" sz="1400" kern="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    }</a:t>
            </a:r>
            <a:endParaRPr lang="en-US" altLang="zh-CN" sz="1400" kern="0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marL="0" indent="0">
              <a:buNone/>
            </a:pPr>
            <a:r>
              <a:rPr lang="en-US" altLang="zh-CN" sz="1400" kern="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}</a:t>
            </a:r>
            <a:endParaRPr lang="zh-CN" altLang="en-US" sz="1400" kern="0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4" name="线形标注 1(带强调线) 3"/>
          <p:cNvSpPr/>
          <p:nvPr/>
        </p:nvSpPr>
        <p:spPr bwMode="auto">
          <a:xfrm>
            <a:off x="1522148" y="2988101"/>
            <a:ext cx="2051050" cy="690563"/>
          </a:xfrm>
          <a:prstGeom prst="accentCallout1">
            <a:avLst>
              <a:gd name="adj1" fmla="val 30164"/>
              <a:gd name="adj2" fmla="val 103470"/>
              <a:gd name="adj3" fmla="val 73805"/>
              <a:gd name="adj4" fmla="val 128753"/>
            </a:avLst>
          </a:prstGeom>
          <a:solidFill>
            <a:srgbClr val="E7CCC7"/>
          </a:solidFill>
          <a:ln w="6350" algn="ctr">
            <a:solidFill>
              <a:schemeClr val="tx1"/>
            </a:solidFill>
            <a:miter lim="800000"/>
          </a:ln>
          <a:effectLst/>
        </p:spPr>
        <p:txBody>
          <a:bodyPr lIns="0" tIns="0" anchor="ctr"/>
          <a:lstStyle/>
          <a:p>
            <a:pPr eaLnBrk="1" fontAlgn="t" hangingPunct="1">
              <a:defRPr/>
            </a:pPr>
            <a:r>
              <a:rPr lang="zh-CN" altLang="en-US" sz="14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创建</a:t>
            </a:r>
            <a:r>
              <a:rPr lang="en-US" altLang="zh-CN" sz="1400" dirty="0" err="1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SparkContext</a:t>
            </a:r>
            <a:r>
              <a:rPr lang="zh-CN" altLang="en-US" sz="14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对象，设置应用名称为</a:t>
            </a:r>
            <a:r>
              <a:rPr lang="en-US" altLang="zh-CN" sz="1400" dirty="0" err="1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Wordcount</a:t>
            </a:r>
            <a:r>
              <a:rPr lang="zh-CN" altLang="en-US" sz="14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。</a:t>
            </a:r>
            <a:endParaRPr lang="zh-CN" altLang="en-US" sz="1400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5" name="线形标注 1(带强调线) 4"/>
          <p:cNvSpPr/>
          <p:nvPr/>
        </p:nvSpPr>
        <p:spPr bwMode="auto">
          <a:xfrm>
            <a:off x="8865182" y="3086527"/>
            <a:ext cx="2051050" cy="592137"/>
          </a:xfrm>
          <a:prstGeom prst="accentCallout1">
            <a:avLst>
              <a:gd name="adj1" fmla="val 99205"/>
              <a:gd name="adj2" fmla="val -2970"/>
              <a:gd name="adj3" fmla="val 147626"/>
              <a:gd name="adj4" fmla="val -68934"/>
            </a:avLst>
          </a:prstGeom>
          <a:solidFill>
            <a:srgbClr val="E7CCC7"/>
          </a:solidFill>
          <a:ln w="6350" algn="ctr">
            <a:solidFill>
              <a:schemeClr val="tx1"/>
            </a:solidFill>
            <a:miter lim="800000"/>
          </a:ln>
          <a:effectLst/>
        </p:spPr>
        <p:txBody>
          <a:bodyPr lIns="0" tIns="0" anchor="ctr"/>
          <a:lstStyle/>
          <a:p>
            <a:pPr eaLnBrk="1" fontAlgn="t" hangingPunct="1">
              <a:defRPr/>
            </a:pPr>
            <a:r>
              <a:rPr lang="zh-CN" altLang="en-US" sz="14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从</a:t>
            </a:r>
            <a:r>
              <a:rPr lang="en-US" altLang="zh-CN" sz="14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HDFS</a:t>
            </a:r>
            <a:r>
              <a:rPr lang="zh-CN" altLang="en-US" sz="14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加载文本文件，</a:t>
            </a:r>
            <a:r>
              <a:rPr lang="zh-CN" altLang="en-US" sz="140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得到</a:t>
            </a:r>
            <a:r>
              <a:rPr lang="en-US" altLang="zh-CN" sz="140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RDD</a:t>
            </a:r>
            <a:r>
              <a:rPr lang="zh-CN" altLang="en-US" sz="140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数据集。</a:t>
            </a:r>
            <a:endParaRPr lang="zh-CN" altLang="en-US" sz="1400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6" name="线形标注 1(带强调线) 5"/>
          <p:cNvSpPr/>
          <p:nvPr/>
        </p:nvSpPr>
        <p:spPr bwMode="auto">
          <a:xfrm>
            <a:off x="1184011" y="4041985"/>
            <a:ext cx="2389187" cy="1584325"/>
          </a:xfrm>
          <a:prstGeom prst="accentCallout1">
            <a:avLst>
              <a:gd name="adj1" fmla="val 30164"/>
              <a:gd name="adj2" fmla="val 103470"/>
              <a:gd name="adj3" fmla="val 19814"/>
              <a:gd name="adj4" fmla="val 124145"/>
            </a:avLst>
          </a:prstGeom>
          <a:solidFill>
            <a:srgbClr val="E7CCC7"/>
          </a:solidFill>
          <a:ln w="6350" algn="ctr">
            <a:solidFill>
              <a:schemeClr val="tx1"/>
            </a:solidFill>
            <a:miter lim="800000"/>
          </a:ln>
          <a:effectLst/>
        </p:spPr>
        <p:txBody>
          <a:bodyPr lIns="0" tIns="0" anchor="ctr"/>
          <a:lstStyle/>
          <a:p>
            <a:pPr eaLnBrk="1" fontAlgn="t" hangingPunct="1">
              <a:defRPr/>
            </a:pPr>
            <a:r>
              <a:rPr lang="zh-CN" altLang="en-US" sz="14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调用</a:t>
            </a:r>
            <a:r>
              <a:rPr lang="en-US" altLang="zh-CN" sz="14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RDD</a:t>
            </a:r>
            <a:r>
              <a:rPr lang="zh-CN" altLang="en-US" sz="14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的</a:t>
            </a:r>
            <a:r>
              <a:rPr lang="en-US" altLang="zh-CN" sz="14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Transformation </a:t>
            </a:r>
            <a:r>
              <a:rPr lang="zh-CN" altLang="en-US" sz="14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进行计算：</a:t>
            </a:r>
            <a:endParaRPr lang="en-US" altLang="zh-CN" sz="1400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eaLnBrk="1" fontAlgn="t" hangingPunct="1">
              <a:defRPr/>
            </a:pPr>
            <a:r>
              <a:rPr lang="zh-CN" altLang="en-US" sz="14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将文本文件按空格分割，然后每个单词计数置为</a:t>
            </a:r>
            <a:r>
              <a:rPr lang="en-US" altLang="zh-CN" sz="14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1</a:t>
            </a:r>
            <a:r>
              <a:rPr lang="zh-CN" altLang="en-US" sz="14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，最后按相同的</a:t>
            </a:r>
            <a:r>
              <a:rPr lang="en-US" altLang="zh-CN" sz="14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Key</a:t>
            </a:r>
            <a:r>
              <a:rPr lang="zh-CN" altLang="en-US" sz="14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将计数求合。</a:t>
            </a:r>
            <a:endParaRPr lang="en-US" altLang="zh-CN" sz="1400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eaLnBrk="1" fontAlgn="t" hangingPunct="1">
              <a:defRPr/>
            </a:pPr>
            <a:r>
              <a:rPr lang="zh-CN" altLang="en-US" sz="14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这一步会分发到各个</a:t>
            </a:r>
            <a:r>
              <a:rPr lang="en-US" altLang="zh-CN" sz="14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Executor</a:t>
            </a:r>
            <a:r>
              <a:rPr lang="zh-CN" altLang="en-US" sz="14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上执行。</a:t>
            </a:r>
            <a:endParaRPr lang="en-US" altLang="zh-CN" sz="1400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7" name="线形标注 1(带强调线) 6"/>
          <p:cNvSpPr/>
          <p:nvPr/>
        </p:nvSpPr>
        <p:spPr bwMode="auto">
          <a:xfrm>
            <a:off x="8865182" y="4582045"/>
            <a:ext cx="2336800" cy="776287"/>
          </a:xfrm>
          <a:prstGeom prst="accentCallout1">
            <a:avLst>
              <a:gd name="adj1" fmla="val 53900"/>
              <a:gd name="adj2" fmla="val -3160"/>
              <a:gd name="adj3" fmla="val 91114"/>
              <a:gd name="adj4" fmla="val -59468"/>
            </a:avLst>
          </a:prstGeom>
          <a:solidFill>
            <a:srgbClr val="E7CCC7"/>
          </a:solidFill>
          <a:ln w="6350" algn="ctr">
            <a:solidFill>
              <a:schemeClr val="tx1"/>
            </a:solidFill>
            <a:miter lim="800000"/>
          </a:ln>
          <a:effectLst/>
        </p:spPr>
        <p:txBody>
          <a:bodyPr lIns="0" tIns="0" anchor="ctr"/>
          <a:lstStyle/>
          <a:p>
            <a:pPr eaLnBrk="1" fontAlgn="t" hangingPunct="1">
              <a:defRPr/>
            </a:pPr>
            <a:r>
              <a:rPr lang="zh-CN" altLang="en-US" sz="14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调用</a:t>
            </a:r>
            <a:r>
              <a:rPr lang="en-US" altLang="zh-CN" sz="14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Action</a:t>
            </a:r>
            <a:r>
              <a:rPr lang="zh-CN" altLang="en-US" sz="14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操作，保存结果。</a:t>
            </a:r>
            <a:endParaRPr lang="en-US" altLang="zh-CN" sz="1400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eaLnBrk="1" fontAlgn="t" hangingPunct="1">
              <a:defRPr/>
            </a:pPr>
            <a:r>
              <a:rPr lang="zh-CN" altLang="en-US" sz="14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这一行才触发真正的任务执行。</a:t>
            </a:r>
            <a:endParaRPr lang="zh-CN" altLang="en-US" sz="1400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Spark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概述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Spark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数据结构</a:t>
            </a:r>
            <a:endParaRPr lang="zh-CN" altLang="en-US" dirty="0" smtClean="0">
              <a:solidFill>
                <a:schemeClr val="bg1">
                  <a:lumMod val="50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r>
              <a:rPr lang="en-US" altLang="zh-CN" b="1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Spark</a:t>
            </a:r>
            <a:r>
              <a:rPr lang="zh-CN" altLang="en-US" b="1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原理与架构</a:t>
            </a:r>
            <a:endParaRPr lang="en-US" altLang="zh-CN" b="1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lvl="1"/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Spark Core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lvl="1">
              <a:buSzPct val="60000"/>
              <a:buFont typeface="Wingdings" panose="05000000000000000000" pitchFamily="2" charset="2"/>
              <a:buChar char="n"/>
            </a:pPr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Spark SQL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lvl="1"/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Spark Streaming</a:t>
            </a:r>
            <a:endParaRPr lang="zh-CN" altLang="en-US" dirty="0" smtClean="0">
              <a:solidFill>
                <a:schemeClr val="bg1">
                  <a:lumMod val="50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Spark SQL</a:t>
            </a:r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概述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Spark SQL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是</a:t>
            </a:r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Spark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中用于结构化数据处理的模块。在</a:t>
            </a:r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Spark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应用中，可以无缝的使用</a:t>
            </a:r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SQL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语句亦或是</a:t>
            </a:r>
            <a:r>
              <a:rPr lang="en-US" altLang="zh-CN" dirty="0" err="1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DataFrame</a:t>
            </a:r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API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对结构化数据进行查询。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Spark SQL vs Hive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区别：</a:t>
            </a:r>
            <a:endParaRPr lang="en-US" altLang="zh-CN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lvl="1"/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Spark SQL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的执行引擎为</a:t>
            </a:r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Spark core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，</a:t>
            </a:r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Hive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默认执行引擎为</a:t>
            </a:r>
            <a:r>
              <a:rPr lang="en-US" altLang="zh-CN" dirty="0" err="1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MapReduce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。</a:t>
            </a:r>
            <a:endParaRPr lang="en-US" altLang="zh-CN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lvl="1"/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Spark SQL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的执行速度是</a:t>
            </a:r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Hive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的</a:t>
            </a:r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10-100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倍。</a:t>
            </a:r>
            <a:endParaRPr lang="en-US" altLang="zh-CN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lvl="1"/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Spark SQL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不支持</a:t>
            </a:r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buckets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，</a:t>
            </a:r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Hive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支持。</a:t>
            </a:r>
            <a:endParaRPr lang="en-US" altLang="zh-CN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联系：</a:t>
            </a:r>
            <a:endParaRPr lang="en-US" altLang="zh-CN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lvl="1"/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Spark SQL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依赖</a:t>
            </a:r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Hive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的元数据。</a:t>
            </a:r>
            <a:endParaRPr lang="en-US" altLang="zh-CN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lvl="1"/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Spark SQL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兼容绝大部分</a:t>
            </a:r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Hive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的语法和函数。</a:t>
            </a:r>
            <a:endParaRPr lang="en-US" altLang="zh-CN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lvl="1"/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Spark SQL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可以使用</a:t>
            </a:r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Hive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的自定义函数。</a:t>
            </a:r>
            <a:endParaRPr lang="en-US" altLang="zh-CN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lvl="1"/>
            <a:endParaRPr lang="en-US" altLang="zh-CN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endParaRPr lang="en-US" altLang="zh-CN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Spark</a:t>
            </a:r>
            <a:r>
              <a:rPr lang="zh-CN" altLang="en-US" smtClean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概述</a:t>
            </a:r>
            <a:endParaRPr lang="en-US" altLang="zh-CN" smtClean="0">
              <a:solidFill>
                <a:schemeClr val="bg1">
                  <a:lumMod val="50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r>
              <a:rPr lang="en-US" altLang="zh-CN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Spark</a:t>
            </a:r>
            <a:r>
              <a:rPr lang="zh-CN" altLang="en-US" smtClean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数据结构</a:t>
            </a:r>
            <a:endParaRPr lang="zh-CN" altLang="en-US" dirty="0" smtClean="0">
              <a:solidFill>
                <a:schemeClr val="bg1">
                  <a:lumMod val="50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r>
              <a:rPr lang="en-US" altLang="zh-CN" b="1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Spark</a:t>
            </a:r>
            <a:r>
              <a:rPr lang="zh-CN" altLang="en-US" b="1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原理与架构</a:t>
            </a:r>
            <a:endParaRPr lang="en-US" altLang="zh-CN" b="1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lvl="1"/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Spark Core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lvl="1"/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Spark SQL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和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Dataset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lvl="1">
              <a:buSzPct val="60000"/>
              <a:buFont typeface="Wingdings" panose="05000000000000000000" pitchFamily="2" charset="2"/>
              <a:buChar char="n"/>
            </a:pPr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Spark Streaming</a:t>
            </a:r>
            <a:endParaRPr lang="zh-CN" altLang="en-US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Spark Streaming</a:t>
            </a:r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概述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Spark Streaming</a:t>
            </a:r>
            <a:r>
              <a:rPr lang="zh-CN" altLang="zh-CN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的基本原理是将实时输入数据流以时间片（秒级）为单位进行拆分，然后经</a:t>
            </a:r>
            <a:r>
              <a: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Spark</a:t>
            </a:r>
            <a:r>
              <a:rPr lang="zh-CN" altLang="zh-CN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引擎以类似批处理的方式处理每个时间片数据</a:t>
            </a:r>
            <a:r>
              <a: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。</a:t>
            </a:r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378271" y="3452935"/>
            <a:ext cx="9701859" cy="1105784"/>
            <a:chOff x="2575048" y="6930802"/>
            <a:chExt cx="19405964" cy="2211823"/>
          </a:xfrm>
        </p:grpSpPr>
        <p:sp>
          <p:nvSpPr>
            <p:cNvPr id="7" name="右箭头 6"/>
            <p:cNvSpPr/>
            <p:nvPr/>
          </p:nvSpPr>
          <p:spPr bwMode="auto">
            <a:xfrm>
              <a:off x="3023555" y="7985229"/>
              <a:ext cx="3089241" cy="984778"/>
            </a:xfrm>
            <a:prstGeom prst="rightArrow">
              <a:avLst/>
            </a:prstGeom>
            <a:solidFill>
              <a:srgbClr val="45C1A4">
                <a:alpha val="70000"/>
              </a:srgb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Autofit/>
            </a:bodyPr>
            <a:lstStyle/>
            <a:p>
              <a:pPr eaLnBrk="1" fontAlgn="ctr" hangingPunct="1">
                <a:defRPr/>
              </a:pPr>
              <a:endParaRPr lang="en-US" altLang="zh-CN" sz="5400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8" name="圆角矩形 7"/>
            <p:cNvSpPr/>
            <p:nvPr/>
          </p:nvSpPr>
          <p:spPr bwMode="auto">
            <a:xfrm>
              <a:off x="6223960" y="6998179"/>
              <a:ext cx="3355160" cy="2142648"/>
            </a:xfrm>
            <a:prstGeom prst="roundRect">
              <a:avLst>
                <a:gd name="adj" fmla="val 5991"/>
              </a:avLst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 sz="110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 bwMode="auto">
            <a:xfrm>
              <a:off x="2575048" y="7373357"/>
              <a:ext cx="3749094" cy="6328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9980" tIns="49986" rIns="99980" bIns="49986" rtlCol="0">
              <a:spAutoFit/>
            </a:bodyPr>
            <a:lstStyle/>
            <a:p>
              <a:pPr defTabSz="1001395" eaLnBrk="0" hangingPunct="0"/>
              <a:r>
                <a:rPr lang="en-US" altLang="zh-CN" sz="1400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input data</a:t>
              </a:r>
              <a:r>
                <a:rPr lang="zh-CN" altLang="en-US" sz="1400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 </a:t>
              </a:r>
              <a:r>
                <a:rPr lang="en-US" altLang="zh-CN" sz="1400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stream</a:t>
              </a:r>
              <a:endParaRPr lang="zh-CN" altLang="en-US" sz="1400" dirty="0">
                <a:solidFill>
                  <a:srgbClr val="50505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 bwMode="auto">
            <a:xfrm>
              <a:off x="6507985" y="7369389"/>
              <a:ext cx="2787109" cy="131004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800" b="1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Spark</a:t>
              </a:r>
              <a:endParaRPr lang="en-US" altLang="zh-CN" sz="1800" b="1" dirty="0">
                <a:solidFill>
                  <a:srgbClr val="50505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  <a:p>
              <a:pPr algn="ctr" defTabSz="1001395" eaLnBrk="0" hangingPunct="0"/>
              <a:r>
                <a:rPr lang="en-US" altLang="zh-CN" sz="1800" b="1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Streaming</a:t>
              </a:r>
              <a:endParaRPr lang="zh-CN" altLang="en-US" sz="1800" b="1" dirty="0">
                <a:solidFill>
                  <a:srgbClr val="50505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9777468" y="7985229"/>
              <a:ext cx="4349587" cy="984778"/>
              <a:chOff x="3725230" y="3898478"/>
              <a:chExt cx="1730138" cy="460623"/>
            </a:xfrm>
          </p:grpSpPr>
          <p:sp>
            <p:nvSpPr>
              <p:cNvPr id="20" name="右箭头 19"/>
              <p:cNvSpPr/>
              <p:nvPr/>
            </p:nvSpPr>
            <p:spPr bwMode="auto">
              <a:xfrm>
                <a:off x="4675051" y="3898478"/>
                <a:ext cx="780317" cy="460623"/>
              </a:xfrm>
              <a:prstGeom prst="rightArrow">
                <a:avLst/>
              </a:prstGeom>
              <a:solidFill>
                <a:srgbClr val="45C1A4">
                  <a:alpha val="70000"/>
                </a:srgb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noAutofit/>
              </a:bodyPr>
              <a:lstStyle/>
              <a:p>
                <a:pPr eaLnBrk="1" fontAlgn="ctr" hangingPunct="1">
                  <a:defRPr/>
                </a:pPr>
                <a:endParaRPr lang="en-US" altLang="zh-CN" sz="5400" dirty="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 bwMode="auto">
              <a:xfrm>
                <a:off x="3725230" y="4003453"/>
                <a:ext cx="379544" cy="250672"/>
              </a:xfrm>
              <a:prstGeom prst="rect">
                <a:avLst/>
              </a:prstGeom>
              <a:solidFill>
                <a:srgbClr val="45C1A4">
                  <a:alpha val="70000"/>
                </a:srgb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 sz="110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 bwMode="auto">
              <a:xfrm>
                <a:off x="4200140" y="4003453"/>
                <a:ext cx="379544" cy="250672"/>
              </a:xfrm>
              <a:prstGeom prst="rect">
                <a:avLst/>
              </a:prstGeom>
              <a:solidFill>
                <a:srgbClr val="45C1A4">
                  <a:alpha val="70000"/>
                </a:srgb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 sz="110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 bwMode="auto">
            <a:xfrm>
              <a:off x="9700405" y="7373357"/>
              <a:ext cx="4544616" cy="105930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9980" tIns="49986" rIns="99980" bIns="49986" rtlCol="0">
              <a:spAutoFit/>
            </a:bodyPr>
            <a:lstStyle/>
            <a:p>
              <a:pPr defTabSz="1001395" eaLnBrk="0" hangingPunct="0"/>
              <a:r>
                <a:rPr lang="en-US" altLang="zh-CN" sz="1400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batches(</a:t>
              </a:r>
              <a:r>
                <a:rPr lang="zh-CN" altLang="en-US" sz="1400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批处理</a:t>
              </a:r>
              <a:r>
                <a:rPr lang="en-US" altLang="zh-CN" sz="1400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) of</a:t>
              </a:r>
              <a:r>
                <a:rPr lang="zh-CN" altLang="en-US" sz="1400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 </a:t>
              </a:r>
              <a:r>
                <a:rPr lang="en-US" altLang="zh-CN" sz="1400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input data</a:t>
              </a:r>
              <a:endParaRPr lang="zh-CN" altLang="en-US" sz="1400" dirty="0">
                <a:solidFill>
                  <a:srgbClr val="50505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3" name="圆角矩形 12"/>
            <p:cNvSpPr/>
            <p:nvPr/>
          </p:nvSpPr>
          <p:spPr bwMode="auto">
            <a:xfrm>
              <a:off x="14249593" y="6999977"/>
              <a:ext cx="3355160" cy="2142648"/>
            </a:xfrm>
            <a:prstGeom prst="roundRect">
              <a:avLst>
                <a:gd name="adj" fmla="val 5991"/>
              </a:avLst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 sz="110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 bwMode="auto">
            <a:xfrm>
              <a:off x="14938073" y="7371187"/>
              <a:ext cx="1978205" cy="131004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algn="ctr" defTabSz="1001395" eaLnBrk="0" hangingPunct="0"/>
              <a:r>
                <a:rPr lang="en-US" altLang="zh-CN" sz="1800" b="1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Spark</a:t>
              </a:r>
              <a:endParaRPr lang="en-US" altLang="zh-CN" sz="1800" b="1" dirty="0">
                <a:solidFill>
                  <a:srgbClr val="50505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  <a:p>
              <a:pPr algn="ctr" defTabSz="1001395" eaLnBrk="0" hangingPunct="0"/>
              <a:r>
                <a:rPr lang="en-US" altLang="zh-CN" sz="1800" b="1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Engine</a:t>
              </a:r>
              <a:endParaRPr lang="zh-CN" altLang="en-US" sz="1800" b="1" dirty="0">
                <a:solidFill>
                  <a:srgbClr val="50505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17774827" y="7985229"/>
              <a:ext cx="3959027" cy="984778"/>
              <a:chOff x="7061444" y="3880213"/>
              <a:chExt cx="1730138" cy="460623"/>
            </a:xfrm>
          </p:grpSpPr>
          <p:sp>
            <p:nvSpPr>
              <p:cNvPr id="17" name="右箭头 16"/>
              <p:cNvSpPr/>
              <p:nvPr/>
            </p:nvSpPr>
            <p:spPr bwMode="auto">
              <a:xfrm>
                <a:off x="8011265" y="3880213"/>
                <a:ext cx="780317" cy="460623"/>
              </a:xfrm>
              <a:prstGeom prst="rightArrow">
                <a:avLst/>
              </a:prstGeom>
              <a:solidFill>
                <a:srgbClr val="009CE2">
                  <a:alpha val="70000"/>
                </a:srgb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noAutofit/>
              </a:bodyPr>
              <a:lstStyle/>
              <a:p>
                <a:pPr eaLnBrk="1" fontAlgn="ctr" hangingPunct="1">
                  <a:defRPr/>
                </a:pPr>
                <a:endParaRPr lang="en-US" altLang="zh-CN" sz="5400" dirty="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 bwMode="auto">
              <a:xfrm>
                <a:off x="7061444" y="3985188"/>
                <a:ext cx="379544" cy="250672"/>
              </a:xfrm>
              <a:prstGeom prst="rect">
                <a:avLst/>
              </a:prstGeom>
              <a:solidFill>
                <a:srgbClr val="009CE2">
                  <a:alpha val="70000"/>
                </a:srgb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 sz="110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 bwMode="auto">
              <a:xfrm>
                <a:off x="7536354" y="3985188"/>
                <a:ext cx="379544" cy="250672"/>
              </a:xfrm>
              <a:prstGeom prst="rect">
                <a:avLst/>
              </a:prstGeom>
              <a:solidFill>
                <a:srgbClr val="009CE2">
                  <a:alpha val="70000"/>
                </a:srgb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3765"/>
                <a:endParaRPr lang="zh-CN" altLang="en-US" sz="110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</p:grpSp>
        <p:sp>
          <p:nvSpPr>
            <p:cNvPr id="16" name="文本框 15"/>
            <p:cNvSpPr txBox="1"/>
            <p:nvPr/>
          </p:nvSpPr>
          <p:spPr bwMode="auto">
            <a:xfrm>
              <a:off x="17727290" y="6930802"/>
              <a:ext cx="4253722" cy="105930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9980" tIns="49986" rIns="99980" bIns="49986" rtlCol="0">
              <a:spAutoFit/>
            </a:bodyPr>
            <a:lstStyle/>
            <a:p>
              <a:pPr defTabSz="1001395" eaLnBrk="0" hangingPunct="0"/>
              <a:r>
                <a:rPr lang="en-US" altLang="zh-CN" sz="1400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batches of</a:t>
              </a:r>
              <a:endParaRPr lang="en-US" altLang="zh-CN" sz="1400" dirty="0">
                <a:solidFill>
                  <a:srgbClr val="50505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  <a:p>
              <a:pPr defTabSz="1001395" eaLnBrk="0" hangingPunct="0"/>
              <a:r>
                <a:rPr lang="en-US" altLang="zh-CN" sz="1400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processed(</a:t>
              </a:r>
              <a:r>
                <a:rPr lang="zh-CN" altLang="en-US" sz="1400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处理后</a:t>
              </a:r>
              <a:r>
                <a:rPr lang="en-US" altLang="zh-CN" sz="1400" dirty="0">
                  <a:solidFill>
                    <a:srgbClr val="50505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) data</a:t>
              </a:r>
              <a:endParaRPr lang="zh-CN" altLang="en-US" sz="1400" dirty="0">
                <a:solidFill>
                  <a:srgbClr val="50505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1200610" y="2817003"/>
            <a:ext cx="9971954" cy="241198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500380" eaLnBrk="0" hangingPunct="0"/>
            <a:endParaRPr lang="zh-CN" altLang="en-US" sz="400" b="1" dirty="0">
              <a:latin typeface="Huawei Sans" panose="020C0503030203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本章主要讲述</a:t>
            </a:r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Spark</a:t>
            </a:r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基本概念，了解</a:t>
            </a:r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Spark</a:t>
            </a:r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中</a:t>
            </a:r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RDD</a:t>
            </a:r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、</a:t>
            </a:r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DataSet</a:t>
            </a:r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、</a:t>
            </a:r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DataFrame</a:t>
            </a:r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三种数据结构的异同点。理解</a:t>
            </a:r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Spark SQL</a:t>
            </a:r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、</a:t>
            </a:r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Spark Streaming</a:t>
            </a:r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、</a:t>
            </a:r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Structured Streaming</a:t>
            </a:r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三种常用组件的特点。</a:t>
            </a:r>
            <a:endParaRPr lang="en-US" altLang="zh-CN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本章节主要介绍了</a:t>
            </a:r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Spark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的基本概念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、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技术架构，涉及</a:t>
            </a:r>
            <a:r>
              <a:rPr lang="en-US" altLang="zh-CN" dirty="0" err="1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SparkSQL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、</a:t>
            </a:r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Spark Streaming</a:t>
            </a:r>
            <a:r>
              <a: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多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个组件基本功能。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Spark</a:t>
            </a:r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的特点有哪些？</a:t>
            </a:r>
            <a:endParaRPr lang="zh-CN" altLang="en-US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Spark</a:t>
            </a:r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相对于</a:t>
            </a:r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MR</a:t>
            </a:r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的优势是什么？</a:t>
            </a:r>
            <a:endParaRPr lang="zh-CN" altLang="en-US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Spark </a:t>
            </a:r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宽依赖窄依赖的区别是什么？</a:t>
            </a:r>
            <a:endParaRPr lang="zh-CN" altLang="en-US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Spark</a:t>
            </a:r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的应用场景有哪些？</a:t>
            </a:r>
            <a:endParaRPr lang="zh-CN" altLang="en-US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RDD</a:t>
            </a:r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的算子分为：</a:t>
            </a:r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________</a:t>
            </a:r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和</a:t>
            </a:r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_________</a:t>
            </a:r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两类。</a:t>
            </a:r>
            <a:endParaRPr lang="en-US" altLang="zh-CN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___________</a:t>
            </a:r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模块是</a:t>
            </a:r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Spark</a:t>
            </a:r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最核心的模块。</a:t>
            </a:r>
            <a:endParaRPr lang="en-US" altLang="zh-CN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RDD</a:t>
            </a:r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的依赖类型分为</a:t>
            </a:r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___________</a:t>
            </a:r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和</a:t>
            </a:r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___________</a:t>
            </a:r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两种类型。</a:t>
            </a:r>
            <a:endParaRPr lang="en-US" altLang="zh-CN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学完本章后，您将能够：</a:t>
            </a:r>
            <a:endParaRPr lang="en-US" altLang="zh-CN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lvl="1"/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理解</a:t>
            </a:r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Spark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应用场景，掌握</a:t>
            </a:r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Spark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特点。</a:t>
            </a:r>
            <a:endParaRPr lang="en-US" altLang="zh-CN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lvl="1"/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掌握</a:t>
            </a:r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Spark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计算能力及其技术架构。</a:t>
            </a:r>
            <a:endParaRPr lang="en-US" altLang="zh-CN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b="1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Spark</a:t>
            </a:r>
            <a:r>
              <a:rPr lang="zh-CN" altLang="en-US" b="1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概述</a:t>
            </a:r>
            <a:endParaRPr lang="en-US" altLang="zh-CN" b="1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Spark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数据结构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Spark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原理与架构</a:t>
            </a:r>
            <a:endParaRPr lang="zh-CN" altLang="en-US" dirty="0" smtClean="0">
              <a:solidFill>
                <a:schemeClr val="bg1">
                  <a:lumMod val="50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Spark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简介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2009年诞生于美国加州大学伯克利分校AMP实验室。</a:t>
            </a:r>
            <a:endParaRPr lang="en-US" altLang="zh-CN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Apache Spark是一种基于内存的快速、通用、可扩展的大数据计算引擎。</a:t>
            </a:r>
            <a:endParaRPr lang="en-US" altLang="zh-CN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park 是一站式解决方案，集批处理、实时流处理、交互式查询、图计算与机器学习于一体。</a:t>
            </a:r>
            <a:endParaRPr lang="en-US" altLang="zh-CN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Spark</a:t>
            </a:r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应用场景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批处理可用于</a:t>
            </a:r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ETL (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抽取、转换、加载</a:t>
            </a:r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)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。</a:t>
            </a:r>
            <a:endParaRPr lang="en-US" altLang="zh-CN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机器学习可用于自动判断淘宝的买家评论是好评还是差评。</a:t>
            </a:r>
            <a:endParaRPr lang="zh-CN" altLang="en-US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交互式分析可用于查询</a:t>
            </a:r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Hive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数据仓库。</a:t>
            </a:r>
            <a:endParaRPr lang="zh-CN" altLang="en-US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流处理可用于页面点击流分析，推荐系统，舆情分析等实时业务。</a:t>
            </a:r>
            <a:endParaRPr lang="en-US" altLang="zh-CN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Spark</a:t>
            </a:r>
            <a:r>
              <a:rPr lang="zh-CN" altLang="en-US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的特点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grpSp>
        <p:nvGrpSpPr>
          <p:cNvPr id="18" name="24941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37577" y="2168860"/>
            <a:ext cx="10388823" cy="3517301"/>
            <a:chOff x="986" y="2016163"/>
            <a:chExt cx="12191014" cy="4127462"/>
          </a:xfrm>
        </p:grpSpPr>
        <p:sp>
          <p:nvSpPr>
            <p:cNvPr id="19" name="îṥ1îḍê"/>
            <p:cNvSpPr/>
            <p:nvPr/>
          </p:nvSpPr>
          <p:spPr bwMode="auto">
            <a:xfrm>
              <a:off x="986" y="2484214"/>
              <a:ext cx="12191014" cy="1152128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19050">
              <a:noFill/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0" name="îś1ïďè"/>
            <p:cNvSpPr/>
            <p:nvPr/>
          </p:nvSpPr>
          <p:spPr bwMode="auto">
            <a:xfrm rot="5400000">
              <a:off x="758551" y="2159299"/>
              <a:ext cx="2075478" cy="1789205"/>
            </a:xfrm>
            <a:prstGeom prst="hexagon">
              <a:avLst/>
            </a:prstGeom>
            <a:solidFill>
              <a:srgbClr val="25B0D2">
                <a:lumMod val="100000"/>
              </a:srgbClr>
            </a:solidFill>
            <a:ln w="57150">
              <a:solidFill>
                <a:srgbClr val="FFFFFF"/>
              </a:solidFill>
              <a:round/>
            </a:ln>
          </p:spPr>
          <p:txBody>
            <a:bodyPr rot="0" spcFirstLastPara="0" vert="vert270" wrap="square" lIns="91440" tIns="45720" rIns="91440" bIns="45720" anchor="ctr" anchorCtr="1" forceAA="0" compatLnSpc="1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轻</a:t>
              </a:r>
              <a:endPara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1" name="íş1íďe"/>
            <p:cNvSpPr txBox="1"/>
            <p:nvPr/>
          </p:nvSpPr>
          <p:spPr bwMode="auto">
            <a:xfrm>
              <a:off x="822505" y="4126057"/>
              <a:ext cx="2186328" cy="9634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 anchor="ctr" anchorCtr="1">
              <a:no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Spark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核心</a:t>
              </a:r>
              <a:r>
                <a: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代码只有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3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万行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2" name="î$ḻiḋè"/>
            <p:cNvSpPr/>
            <p:nvPr/>
          </p:nvSpPr>
          <p:spPr bwMode="auto">
            <a:xfrm rot="5400000">
              <a:off x="3633750" y="2159300"/>
              <a:ext cx="2075478" cy="1789205"/>
            </a:xfrm>
            <a:prstGeom prst="hexagon">
              <a:avLst/>
            </a:prstGeom>
            <a:solidFill>
              <a:srgbClr val="047ABA"/>
            </a:solidFill>
            <a:ln w="57150">
              <a:solidFill>
                <a:srgbClr val="FFFFFF"/>
              </a:solidFill>
              <a:round/>
            </a:ln>
          </p:spPr>
          <p:txBody>
            <a:bodyPr rot="0" spcFirstLastPara="0" vert="vert270" wrap="square" lIns="91440" tIns="45720" rIns="91440" bIns="45720" anchor="ctr" anchorCtr="1" forceAA="0" compatLnSpc="1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快</a:t>
              </a:r>
              <a:endPara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3" name="ïśļïḍè"/>
            <p:cNvSpPr/>
            <p:nvPr/>
          </p:nvSpPr>
          <p:spPr bwMode="auto">
            <a:xfrm rot="5400000">
              <a:off x="6508949" y="2159301"/>
              <a:ext cx="2075478" cy="1789205"/>
            </a:xfrm>
            <a:prstGeom prst="hexagon">
              <a:avLst/>
            </a:prstGeom>
            <a:solidFill>
              <a:srgbClr val="25B0D2">
                <a:lumMod val="100000"/>
              </a:srgbClr>
            </a:solidFill>
            <a:ln w="57150">
              <a:solidFill>
                <a:srgbClr val="FFFFFF"/>
              </a:solidFill>
              <a:round/>
            </a:ln>
          </p:spPr>
          <p:txBody>
            <a:bodyPr rot="0" spcFirstLastPara="0" vert="vert270" wrap="square" lIns="91440" tIns="45720" rIns="91440" bIns="45720" anchor="ctr" anchorCtr="1" forceAA="0" compatLnSpc="1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灵</a:t>
              </a:r>
              <a:endPara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4" name="íŝḷîḍè"/>
            <p:cNvSpPr/>
            <p:nvPr/>
          </p:nvSpPr>
          <p:spPr bwMode="auto">
            <a:xfrm rot="5400000">
              <a:off x="9384149" y="2159302"/>
              <a:ext cx="2075478" cy="1789205"/>
            </a:xfrm>
            <a:prstGeom prst="hexagon">
              <a:avLst/>
            </a:prstGeom>
            <a:solidFill>
              <a:srgbClr val="047ABA"/>
            </a:solidFill>
            <a:ln w="57150">
              <a:solidFill>
                <a:srgbClr val="FFFFFF"/>
              </a:solidFill>
              <a:round/>
            </a:ln>
          </p:spPr>
          <p:txBody>
            <a:bodyPr rot="0" spcFirstLastPara="0" vert="vert270" wrap="square" lIns="91440" tIns="45720" rIns="91440" bIns="45720" anchor="ctr" anchorCtr="1" forceAA="0" compatLnSpc="1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巧</a:t>
              </a:r>
              <a:endPara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6096000" y="3989238"/>
              <a:ext cx="0" cy="2154387"/>
            </a:xfrm>
            <a:prstGeom prst="line">
              <a:avLst/>
            </a:prstGeom>
            <a:noFill/>
            <a:ln w="3175" cap="rnd" cmpd="sng" algn="ctr">
              <a:solidFill>
                <a:srgbClr val="FFFFFF">
                  <a:lumMod val="85000"/>
                </a:srgbClr>
              </a:solidFill>
              <a:prstDash val="dash"/>
              <a:round/>
              <a:headEnd type="none"/>
              <a:tailEnd type="none" w="med" len="med"/>
            </a:ln>
            <a:effectLst/>
          </p:spPr>
        </p:cxnSp>
        <p:grpSp>
          <p:nvGrpSpPr>
            <p:cNvPr id="35" name="iṧļîḋé"/>
            <p:cNvGrpSpPr/>
            <p:nvPr/>
          </p:nvGrpSpPr>
          <p:grpSpPr>
            <a:xfrm>
              <a:off x="3261000" y="3989238"/>
              <a:ext cx="5670000" cy="2154387"/>
              <a:chOff x="3261000" y="3989238"/>
              <a:chExt cx="5670000" cy="1814625"/>
            </a:xfrm>
          </p:grpSpPr>
          <p:cxnSp>
            <p:nvCxnSpPr>
              <p:cNvPr id="42" name="直接连接符 41"/>
              <p:cNvCxnSpPr/>
              <p:nvPr/>
            </p:nvCxnSpPr>
            <p:spPr>
              <a:xfrm>
                <a:off x="3261000" y="3989238"/>
                <a:ext cx="0" cy="1814625"/>
              </a:xfrm>
              <a:prstGeom prst="line">
                <a:avLst/>
              </a:prstGeom>
              <a:no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dash"/>
                <a:round/>
                <a:headEnd type="none"/>
                <a:tailEnd type="none" w="med" len="med"/>
              </a:ln>
              <a:effectLst/>
            </p:spPr>
          </p:cxnSp>
          <p:cxnSp>
            <p:nvCxnSpPr>
              <p:cNvPr id="45" name="直接连接符 44"/>
              <p:cNvCxnSpPr/>
              <p:nvPr/>
            </p:nvCxnSpPr>
            <p:spPr>
              <a:xfrm>
                <a:off x="8931000" y="3989238"/>
                <a:ext cx="0" cy="1814625"/>
              </a:xfrm>
              <a:prstGeom prst="line">
                <a:avLst/>
              </a:prstGeom>
              <a:noFill/>
              <a:ln w="3175" cap="rnd" cmpd="sng" algn="ctr">
                <a:solidFill>
                  <a:srgbClr val="FFFFFF">
                    <a:lumMod val="85000"/>
                  </a:srgbClr>
                </a:solidFill>
                <a:prstDash val="dash"/>
                <a:round/>
                <a:headEnd type="none"/>
                <a:tailEnd type="none" w="med" len="med"/>
              </a:ln>
              <a:effectLst/>
            </p:spPr>
          </p:cxnSp>
        </p:grpSp>
        <p:sp>
          <p:nvSpPr>
            <p:cNvPr id="36" name="iŝḷîḍè"/>
            <p:cNvSpPr txBox="1"/>
            <p:nvPr/>
          </p:nvSpPr>
          <p:spPr bwMode="auto">
            <a:xfrm>
              <a:off x="3498542" y="4255401"/>
              <a:ext cx="2213143" cy="9634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 anchor="ctr" anchorCtr="1">
              <a:no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0000"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Spark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对小数据集可达到亚秒级的延迟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7" name="îŝľïďé"/>
            <p:cNvSpPr txBox="1"/>
            <p:nvPr/>
          </p:nvSpPr>
          <p:spPr bwMode="auto">
            <a:xfrm>
              <a:off x="6440115" y="4104392"/>
              <a:ext cx="2213143" cy="9634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 anchor="ctr" anchorCtr="1">
              <a:no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Spark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提供了不同层面的</a:t>
              </a:r>
              <a:r>
                <a: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灵活性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1" name="í$ḻîḓé"/>
            <p:cNvSpPr txBox="1"/>
            <p:nvPr/>
          </p:nvSpPr>
          <p:spPr bwMode="auto">
            <a:xfrm>
              <a:off x="9315313" y="4104392"/>
              <a:ext cx="2213143" cy="9634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 anchor="ctr" anchorCtr="1">
              <a:no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巧妙借力现有大数据</a:t>
              </a:r>
              <a:r>
                <a: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组件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Spark vs MapReduce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567608" y="1622812"/>
          <a:ext cx="7344744" cy="418705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836132"/>
                <a:gridCol w="1836204"/>
                <a:gridCol w="1836204"/>
                <a:gridCol w="1836204"/>
              </a:tblGrid>
              <a:tr h="482599">
                <a:tc>
                  <a:txBody>
                    <a:bodyPr/>
                    <a:lstStyle/>
                    <a:p>
                      <a:pPr algn="ctr"/>
                      <a:endParaRPr lang="zh-CN" altLang="en-US" sz="1600" b="1" dirty="0"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+mn-ea"/>
                        <a:sym typeface="Huawei Sans" panose="020C0503030203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+mn-ea"/>
                          <a:sym typeface="Huawei Sans" panose="020C0503030203020204" pitchFamily="34" charset="0"/>
                        </a:rPr>
                        <a:t>Hadoop</a:t>
                      </a:r>
                      <a:endParaRPr lang="zh-CN" altLang="en-US" sz="1600" b="1" dirty="0"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+mn-ea"/>
                        <a:sym typeface="Huawei Sans" panose="020C050303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+mn-ea"/>
                          <a:sym typeface="Huawei Sans" panose="020C0503030203020204" pitchFamily="34" charset="0"/>
                        </a:rPr>
                        <a:t>Spark</a:t>
                      </a:r>
                      <a:endParaRPr lang="zh-CN" altLang="en-US" sz="1600" b="1" dirty="0"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+mn-ea"/>
                        <a:sym typeface="Huawei Sans" panose="020C050303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+mn-ea"/>
                          <a:sym typeface="Huawei Sans" panose="020C0503030203020204" pitchFamily="34" charset="0"/>
                        </a:rPr>
                        <a:t>Spark</a:t>
                      </a:r>
                      <a:endParaRPr lang="zh-CN" altLang="en-US" sz="1600" b="1" dirty="0"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+mn-ea"/>
                        <a:sym typeface="Huawei Sans" panose="020C050303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259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+mn-ea"/>
                          <a:sym typeface="Huawei Sans" panose="020C0503030203020204" pitchFamily="34" charset="0"/>
                        </a:rPr>
                        <a:t>数据大小</a:t>
                      </a:r>
                      <a:endParaRPr lang="zh-CN" altLang="en-US" sz="1600" b="0" dirty="0"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+mn-ea"/>
                        <a:sym typeface="Huawei Sans" panose="020C0503030203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+mn-ea"/>
                          <a:sym typeface="Huawei Sans" panose="020C0503030203020204" pitchFamily="34" charset="0"/>
                        </a:rPr>
                        <a:t>102.5TB</a:t>
                      </a:r>
                      <a:endParaRPr lang="zh-CN" altLang="en-US" sz="1600" b="0" dirty="0"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+mn-ea"/>
                        <a:sym typeface="Huawei Sans" panose="020C050303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+mn-ea"/>
                          <a:sym typeface="Huawei Sans" panose="020C0503030203020204" pitchFamily="34" charset="0"/>
                        </a:rPr>
                        <a:t>102TB</a:t>
                      </a:r>
                      <a:endParaRPr lang="zh-CN" altLang="en-US" sz="1600" b="0" dirty="0"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+mn-ea"/>
                        <a:sym typeface="Huawei Sans" panose="020C050303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+mn-ea"/>
                          <a:sym typeface="Huawei Sans" panose="020C0503030203020204" pitchFamily="34" charset="0"/>
                        </a:rPr>
                        <a:t>1000TB</a:t>
                      </a:r>
                      <a:endParaRPr lang="zh-CN" altLang="en-US" sz="1600" b="0" dirty="0"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+mn-ea"/>
                        <a:sym typeface="Huawei Sans" panose="020C050303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59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+mn-ea"/>
                          <a:sym typeface="Huawei Sans" panose="020C0503030203020204" pitchFamily="34" charset="0"/>
                        </a:rPr>
                        <a:t>耗时</a:t>
                      </a:r>
                      <a:endParaRPr lang="zh-CN" altLang="en-US" sz="1600" b="0" dirty="0"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+mn-ea"/>
                        <a:sym typeface="Huawei Sans" panose="020C0503030203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+mn-ea"/>
                          <a:sym typeface="Huawei Sans" panose="020C0503030203020204" pitchFamily="34" charset="0"/>
                        </a:rPr>
                        <a:t>72</a:t>
                      </a:r>
                      <a:r>
                        <a:rPr lang="zh-CN" altLang="en-US" sz="1600" b="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+mn-ea"/>
                          <a:sym typeface="Huawei Sans" panose="020C0503030203020204" pitchFamily="34" charset="0"/>
                        </a:rPr>
                        <a:t>分钟</a:t>
                      </a:r>
                      <a:endParaRPr lang="zh-CN" altLang="en-US" sz="1600" b="0" dirty="0"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+mn-ea"/>
                        <a:sym typeface="Huawei Sans" panose="020C050303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+mn-ea"/>
                          <a:sym typeface="Huawei Sans" panose="020C0503030203020204" pitchFamily="34" charset="0"/>
                        </a:rPr>
                        <a:t>23</a:t>
                      </a:r>
                      <a:r>
                        <a:rPr lang="zh-CN" altLang="en-US" sz="1600" b="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+mn-ea"/>
                          <a:sym typeface="Huawei Sans" panose="020C0503030203020204" pitchFamily="34" charset="0"/>
                        </a:rPr>
                        <a:t>分钟</a:t>
                      </a:r>
                      <a:endParaRPr lang="zh-CN" altLang="en-US" sz="1600" b="0" dirty="0"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+mn-ea"/>
                        <a:sym typeface="Huawei Sans" panose="020C050303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+mn-ea"/>
                          <a:sym typeface="Huawei Sans" panose="020C0503030203020204" pitchFamily="34" charset="0"/>
                        </a:rPr>
                        <a:t>234</a:t>
                      </a:r>
                      <a:r>
                        <a:rPr lang="zh-CN" altLang="en-US" sz="1600" b="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+mn-ea"/>
                          <a:sym typeface="Huawei Sans" panose="020C0503030203020204" pitchFamily="34" charset="0"/>
                        </a:rPr>
                        <a:t>分钟</a:t>
                      </a:r>
                      <a:endParaRPr lang="zh-CN" altLang="en-US" sz="1600" b="0" dirty="0"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+mn-ea"/>
                        <a:sym typeface="Huawei Sans" panose="020C050303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59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+mn-ea"/>
                          <a:sym typeface="Huawei Sans" panose="020C0503030203020204" pitchFamily="34" charset="0"/>
                        </a:rPr>
                        <a:t>节点数</a:t>
                      </a:r>
                      <a:endParaRPr lang="zh-CN" altLang="en-US" sz="1600" b="0" dirty="0"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+mn-ea"/>
                        <a:sym typeface="Huawei Sans" panose="020C0503030203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+mn-ea"/>
                          <a:sym typeface="Huawei Sans" panose="020C0503030203020204" pitchFamily="34" charset="0"/>
                        </a:rPr>
                        <a:t>2100</a:t>
                      </a:r>
                      <a:endParaRPr lang="zh-CN" altLang="en-US" sz="1600" b="0" dirty="0"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+mn-ea"/>
                        <a:sym typeface="Huawei Sans" panose="020C050303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+mn-ea"/>
                          <a:sym typeface="Huawei Sans" panose="020C0503030203020204" pitchFamily="34" charset="0"/>
                        </a:rPr>
                        <a:t>206</a:t>
                      </a:r>
                      <a:endParaRPr lang="zh-CN" altLang="en-US" sz="1600" b="0" dirty="0"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+mn-ea"/>
                        <a:sym typeface="Huawei Sans" panose="020C050303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+mn-ea"/>
                          <a:sym typeface="Huawei Sans" panose="020C0503030203020204" pitchFamily="34" charset="0"/>
                        </a:rPr>
                        <a:t>190</a:t>
                      </a:r>
                      <a:endParaRPr lang="zh-CN" altLang="en-US" sz="1600" b="0" dirty="0"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+mn-ea"/>
                        <a:sym typeface="Huawei Sans" panose="020C050303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59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+mn-ea"/>
                          <a:sym typeface="Huawei Sans" panose="020C0503030203020204" pitchFamily="34" charset="0"/>
                        </a:rPr>
                        <a:t>Cores</a:t>
                      </a:r>
                      <a:endParaRPr lang="zh-CN" altLang="en-US" sz="1600" b="0" dirty="0"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+mn-ea"/>
                        <a:sym typeface="Huawei Sans" panose="020C0503030203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+mn-ea"/>
                          <a:sym typeface="Huawei Sans" panose="020C0503030203020204" pitchFamily="34" charset="0"/>
                        </a:rPr>
                        <a:t>50400</a:t>
                      </a:r>
                      <a:endParaRPr lang="zh-CN" altLang="en-US" sz="1600" b="0" dirty="0"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+mn-ea"/>
                        <a:sym typeface="Huawei Sans" panose="020C050303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+mn-ea"/>
                          <a:sym typeface="Huawei Sans" panose="020C0503030203020204" pitchFamily="34" charset="0"/>
                        </a:rPr>
                        <a:t>6592</a:t>
                      </a:r>
                      <a:endParaRPr lang="zh-CN" altLang="en-US" sz="1600" b="0" dirty="0"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+mn-ea"/>
                        <a:sym typeface="Huawei Sans" panose="020C050303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+mn-ea"/>
                          <a:sym typeface="Huawei Sans" panose="020C0503030203020204" pitchFamily="34" charset="0"/>
                        </a:rPr>
                        <a:t>6080</a:t>
                      </a:r>
                      <a:endParaRPr lang="zh-CN" altLang="en-US" sz="1600" b="0" dirty="0"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+mn-ea"/>
                        <a:sym typeface="Huawei Sans" panose="020C050303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59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+mn-ea"/>
                          <a:sym typeface="Huawei Sans" panose="020C0503030203020204" pitchFamily="34" charset="0"/>
                        </a:rPr>
                        <a:t>Rate</a:t>
                      </a:r>
                      <a:endParaRPr lang="zh-CN" altLang="en-US" sz="1600" b="0" dirty="0"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+mn-ea"/>
                        <a:sym typeface="Huawei Sans" panose="020C0503030203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+mn-ea"/>
                          <a:sym typeface="Huawei Sans" panose="020C0503030203020204" pitchFamily="34" charset="0"/>
                        </a:rPr>
                        <a:t>1.4TB/min</a:t>
                      </a:r>
                      <a:endParaRPr lang="zh-CN" altLang="en-US" sz="1600" b="0" dirty="0"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+mn-ea"/>
                        <a:sym typeface="Huawei Sans" panose="020C050303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+mn-ea"/>
                          <a:sym typeface="Huawei Sans" panose="020C0503030203020204" pitchFamily="34" charset="0"/>
                        </a:rPr>
                        <a:t>4.27TB/min</a:t>
                      </a:r>
                      <a:endParaRPr lang="zh-CN" altLang="en-US" sz="1600" b="0" dirty="0"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+mn-ea"/>
                        <a:sym typeface="Huawei Sans" panose="020C050303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+mn-ea"/>
                          <a:sym typeface="Huawei Sans" panose="020C0503030203020204" pitchFamily="34" charset="0"/>
                        </a:rPr>
                        <a:t>4.27TB/min</a:t>
                      </a:r>
                      <a:endParaRPr lang="zh-CN" altLang="en-US" sz="1600" b="0" dirty="0"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+mn-ea"/>
                        <a:sym typeface="Huawei Sans" panose="020C050303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59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+mn-ea"/>
                          <a:sym typeface="Huawei Sans" panose="020C0503030203020204" pitchFamily="34" charset="0"/>
                        </a:rPr>
                        <a:t>Rate/node</a:t>
                      </a:r>
                      <a:endParaRPr lang="zh-CN" altLang="en-US" sz="1600" b="0" dirty="0"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+mn-ea"/>
                        <a:sym typeface="Huawei Sans" panose="020C0503030203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+mn-ea"/>
                          <a:sym typeface="Huawei Sans" panose="020C0503030203020204" pitchFamily="34" charset="0"/>
                        </a:rPr>
                        <a:t>0.67GB/min</a:t>
                      </a:r>
                      <a:endParaRPr lang="zh-CN" altLang="en-US" sz="1600" b="0" dirty="0"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+mn-ea"/>
                        <a:sym typeface="Huawei Sans" panose="020C050303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+mn-ea"/>
                          <a:sym typeface="Huawei Sans" panose="020C0503030203020204" pitchFamily="34" charset="0"/>
                        </a:rPr>
                        <a:t>20.7GB/min</a:t>
                      </a:r>
                      <a:endParaRPr lang="zh-CN" altLang="en-US" sz="1600" b="0" dirty="0"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+mn-ea"/>
                        <a:sym typeface="Huawei Sans" panose="020C050303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+mn-ea"/>
                          <a:sym typeface="Huawei Sans" panose="020C0503030203020204" pitchFamily="34" charset="0"/>
                        </a:rPr>
                        <a:t>22.5GB/min</a:t>
                      </a:r>
                      <a:endParaRPr lang="zh-CN" altLang="en-US" sz="1600" b="0" dirty="0"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+mn-ea"/>
                        <a:sym typeface="Huawei Sans" panose="020C050303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0885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+mn-ea"/>
                          <a:sym typeface="Huawei Sans" panose="020C0503030203020204" pitchFamily="34" charset="0"/>
                        </a:rPr>
                        <a:t>Daytona Gray</a:t>
                      </a:r>
                      <a:r>
                        <a:rPr lang="zh-CN" altLang="en-US" sz="1600" b="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+mn-ea"/>
                          <a:sym typeface="Huawei Sans" panose="020C0503030203020204" pitchFamily="34" charset="0"/>
                        </a:rPr>
                        <a:t>类别排序基准规则</a:t>
                      </a:r>
                      <a:endParaRPr lang="zh-CN" altLang="en-US" sz="1600" b="0" dirty="0"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+mn-ea"/>
                        <a:sym typeface="Huawei Sans" panose="020C0503030203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+mn-ea"/>
                          <a:sym typeface="Huawei Sans" panose="020C0503030203020204" pitchFamily="34" charset="0"/>
                        </a:rPr>
                        <a:t>是</a:t>
                      </a:r>
                      <a:endParaRPr lang="zh-CN" altLang="en-US" sz="1600" b="0" dirty="0"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+mn-ea"/>
                        <a:sym typeface="Huawei Sans" panose="020C050303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+mn-ea"/>
                          <a:sym typeface="Huawei Sans" panose="020C0503030203020204" pitchFamily="34" charset="0"/>
                        </a:rPr>
                        <a:t>是</a:t>
                      </a:r>
                      <a:endParaRPr lang="zh-CN" altLang="en-US" sz="1600" b="0" dirty="0"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+mn-ea"/>
                        <a:sym typeface="Huawei Sans" panose="020C050303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 smtClean="0"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+mn-ea"/>
                          <a:sym typeface="Huawei Sans" panose="020C0503030203020204" pitchFamily="34" charset="0"/>
                        </a:rPr>
                        <a:t>是</a:t>
                      </a:r>
                      <a:endParaRPr lang="zh-CN" altLang="en-US" sz="1600" b="0" dirty="0"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+mn-ea"/>
                        <a:sym typeface="Huawei Sans" panose="020C050303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ISLIDE.DIAGRAM" val="249418"/>
</p:tagLst>
</file>

<file path=ppt/theme/theme1.xml><?xml version="1.0" encoding="utf-8"?>
<a:theme xmlns:a="http://schemas.openxmlformats.org/drawingml/2006/main" name="人才生态发展部-母版">
  <a:themeElements>
    <a:clrScheme name="default 6">
      <a:dk1>
        <a:srgbClr val="000000"/>
      </a:dk1>
      <a:lt1>
        <a:srgbClr val="FFFFFF"/>
      </a:lt1>
      <a:dk2>
        <a:srgbClr val="990000"/>
      </a:dk2>
      <a:lt2>
        <a:srgbClr val="CCCCCC"/>
      </a:lt2>
      <a:accent1>
        <a:srgbClr val="CCFF99"/>
      </a:accent1>
      <a:accent2>
        <a:srgbClr val="99CCCC"/>
      </a:accent2>
      <a:accent3>
        <a:srgbClr val="FFFFFF"/>
      </a:accent3>
      <a:accent4>
        <a:srgbClr val="000000"/>
      </a:accent4>
      <a:accent5>
        <a:srgbClr val="E2FFCA"/>
      </a:accent5>
      <a:accent6>
        <a:srgbClr val="8AB9B9"/>
      </a:accent6>
      <a:hlink>
        <a:srgbClr val="0099CC"/>
      </a:hlink>
      <a:folHlink>
        <a:srgbClr val="006699"/>
      </a:folHlink>
    </a:clrScheme>
    <a:fontScheme name="V3.0胶片模板字体">
      <a:majorFont>
        <a:latin typeface="微软雅黑"/>
        <a:ea typeface="黑体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t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Next LT Regular" pitchFamily="34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t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Next LT Regular" pitchFamily="34" charset="0"/>
            <a:ea typeface="宋体" charset="-122"/>
          </a:defRPr>
        </a:defPPr>
      </a:lstStyle>
    </a:lnDef>
    <a:txDef>
      <a:spPr bwMode="auto">
        <a:noFill/>
        <a:ln w="9525" algn="ctr">
          <a:noFill/>
          <a:miter lim="800000"/>
        </a:ln>
      </a:spPr>
      <a:bodyPr vert="horz" wrap="square" lIns="87802" tIns="43901" rIns="87802" bIns="43901" numCol="1" anchor="ctr" anchorCtr="0" compatLnSpc="1"/>
      <a:lstStyle>
        <a:defPPr>
          <a:defRPr dirty="0" smtClean="0"/>
        </a:defPPr>
      </a:lstStyle>
    </a:tx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990000"/>
        </a:dk2>
        <a:lt2>
          <a:srgbClr val="CCCCCC"/>
        </a:lt2>
        <a:accent1>
          <a:srgbClr val="99CCCC"/>
        </a:accent1>
        <a:accent2>
          <a:srgbClr val="990000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8A0000"/>
        </a:accent6>
        <a:hlink>
          <a:srgbClr val="009999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990000"/>
        </a:dk2>
        <a:lt2>
          <a:srgbClr val="CCCCCC"/>
        </a:lt2>
        <a:accent1>
          <a:srgbClr val="CCFF99"/>
        </a:accent1>
        <a:accent2>
          <a:srgbClr val="990000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0000"/>
        </a:accent6>
        <a:hlink>
          <a:srgbClr val="669900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990000"/>
        </a:dk2>
        <a:lt2>
          <a:srgbClr val="CCCCCC"/>
        </a:lt2>
        <a:accent1>
          <a:srgbClr val="FFCC99"/>
        </a:accent1>
        <a:accent2>
          <a:srgbClr val="9900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0000"/>
        </a:accent6>
        <a:hlink>
          <a:srgbClr val="FF9900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990000"/>
        </a:dk2>
        <a:lt2>
          <a:srgbClr val="CCCCCC"/>
        </a:lt2>
        <a:accent1>
          <a:srgbClr val="FF9900"/>
        </a:accent1>
        <a:accent2>
          <a:srgbClr val="99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8A0000"/>
        </a:accent6>
        <a:hlink>
          <a:srgbClr val="99660A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990000"/>
        </a:dk2>
        <a:lt2>
          <a:srgbClr val="CCCCCC"/>
        </a:lt2>
        <a:accent1>
          <a:srgbClr val="CCCCFF"/>
        </a:accent1>
        <a:accent2>
          <a:srgbClr val="990000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0000"/>
        </a:accent6>
        <a:hlink>
          <a:srgbClr val="006699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990000"/>
        </a:dk2>
        <a:lt2>
          <a:srgbClr val="CCCCCC"/>
        </a:lt2>
        <a:accent1>
          <a:srgbClr val="CCFF99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B9B9"/>
        </a:accent6>
        <a:hlink>
          <a:srgbClr val="0099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 3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4600</Words>
  <Application>WPS 文字</Application>
  <PresentationFormat>宽屏</PresentationFormat>
  <Paragraphs>452</Paragraphs>
  <Slides>33</Slides>
  <Notes>34</Notes>
  <HiddenSlides>1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54" baseType="lpstr">
      <vt:lpstr>Arial</vt:lpstr>
      <vt:lpstr>方正书宋_GBK</vt:lpstr>
      <vt:lpstr>Wingdings</vt:lpstr>
      <vt:lpstr>FrutigerNext LT Regular</vt:lpstr>
      <vt:lpstr>苹方-简</vt:lpstr>
      <vt:lpstr>宋体</vt:lpstr>
      <vt:lpstr>汉仪书宋二KW</vt:lpstr>
      <vt:lpstr>黑体</vt:lpstr>
      <vt:lpstr>汉仪中黑KW</vt:lpstr>
      <vt:lpstr>FrutigerNext LT Medium</vt:lpstr>
      <vt:lpstr>FrutigerNext LT Light</vt:lpstr>
      <vt:lpstr>方正兰亭黑简体</vt:lpstr>
      <vt:lpstr>冬青黑体简体中文</vt:lpstr>
      <vt:lpstr>华文细黑</vt:lpstr>
      <vt:lpstr>黑体-简</vt:lpstr>
      <vt:lpstr>Huawei Sans</vt:lpstr>
      <vt:lpstr>微软雅黑</vt:lpstr>
      <vt:lpstr>汉仪旗黑</vt:lpstr>
      <vt:lpstr>宋体</vt:lpstr>
      <vt:lpstr>Arial Unicode MS</vt:lpstr>
      <vt:lpstr>人才生态发展部-母版</vt:lpstr>
      <vt:lpstr>PowerPoint 演示文稿</vt:lpstr>
      <vt:lpstr>Spark基于内存的分布式计算</vt:lpstr>
      <vt:lpstr>PowerPoint 演示文稿</vt:lpstr>
      <vt:lpstr>PowerPoint 演示文稿</vt:lpstr>
      <vt:lpstr>PowerPoint 演示文稿</vt:lpstr>
      <vt:lpstr>Spark简介</vt:lpstr>
      <vt:lpstr>Spark应用场景</vt:lpstr>
      <vt:lpstr>Spark的特点</vt:lpstr>
      <vt:lpstr>Spark vs MapReduce</vt:lpstr>
      <vt:lpstr>PowerPoint 演示文稿</vt:lpstr>
      <vt:lpstr>Spark核心概念RDD</vt:lpstr>
      <vt:lpstr>RDD的依赖关系</vt:lpstr>
      <vt:lpstr>宽窄依赖的区别 – 算子</vt:lpstr>
      <vt:lpstr>宽窄依赖的区别 – 容错性</vt:lpstr>
      <vt:lpstr>宽窄依赖的区别 – 传输</vt:lpstr>
      <vt:lpstr>RDD的Stage（阶段）划分</vt:lpstr>
      <vt:lpstr>RDD操作类型</vt:lpstr>
      <vt:lpstr>转换操作 - Transformation算子</vt:lpstr>
      <vt:lpstr>行动操作 - Action算子</vt:lpstr>
      <vt:lpstr>DataFrame概念</vt:lpstr>
      <vt:lpstr>PowerPoint 演示文稿</vt:lpstr>
      <vt:lpstr>Spark体系架构</vt:lpstr>
      <vt:lpstr>典型案例 - WordCount</vt:lpstr>
      <vt:lpstr>WordCount</vt:lpstr>
      <vt:lpstr>PowerPoint 演示文稿</vt:lpstr>
      <vt:lpstr>Spark SQL概述</vt:lpstr>
      <vt:lpstr>Spark SQL vs Hive</vt:lpstr>
      <vt:lpstr>PowerPoint 演示文稿</vt:lpstr>
      <vt:lpstr>Spark Streaming概述</vt:lpstr>
      <vt:lpstr>PowerPoint 演示文稿</vt:lpstr>
      <vt:lpstr>PowerPoint 演示文稿</vt:lpstr>
      <vt:lpstr>PowerPoint 演示文稿</vt:lpstr>
      <vt:lpstr>PowerPoint 演示文稿</vt:lpstr>
    </vt:vector>
  </TitlesOfParts>
  <Company>Huawei Technologies Co.,Ltd.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0</dc:title>
  <dc:creator>c37402</dc:creator>
  <cp:lastModifiedBy>zeng</cp:lastModifiedBy>
  <cp:revision>2574</cp:revision>
  <dcterms:created xsi:type="dcterms:W3CDTF">2021-08-28T15:23:04Z</dcterms:created>
  <dcterms:modified xsi:type="dcterms:W3CDTF">2021-08-28T15:23:04Z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(11)3UhSoOyFRqszoDxskLpj5cCgHy0/Ke5a2v36AUt5KrgSjqJy4EvmEMiX5YGaXFvp9/UK33Tw_x000d_ RaJW6EwaME9+dHZpcw3Qvwx3X7+7GB6JsqeHubWWQ6I3ypfAK+5vZMWsyNDf33Q+yGzlBfYD_x000d_ OIxQyuEVYPacOcTgO0GGMLWMsFSrAduWXi7lDNFdBfllJdxWMbs3FZsryX4VjGFDgDu63a6N_x000d_ xu0BGaqu6EF4Ju8poQ</vt:lpwstr>
  </property>
  <property fmtid="{D5CDD505-2E9C-101B-9397-08002B2CF9AE}" pid="3" name="_ms_pID_7253431">
    <vt:lpwstr>BMOYFB6vneTRz7L1g0JJ22H5/isfqcfzh5pBpQdNEd/89Bu2iKf9rF_x000d_ 8op/8IkqLeMh+keGDgdcj0lWvNSDrOiKETLVLHKf0dAV/wbUZ1Pl7vsyjFd1JF5Sf0W2EphX_x000d_ kKThqtFyyfZrx1rpBmQNejSbMMFaLTOhJRIkS1kte6dPRjiNcn8xXAQwCfg3MVqEesS/QFUS_x000d_ 0434uENqVn3WpAxX7t7QHrSfmaRXx4stZ0aQ</vt:lpwstr>
  </property>
  <property fmtid="{D5CDD505-2E9C-101B-9397-08002B2CF9AE}" pid="4" name="_ms_pID_7253432">
    <vt:lpwstr>GlOhGokx+m1IQbE70sXTnuxTIMf68mvALZnx_x000d_ Ap3/iFwG1LihCpUCHf3Bn2ll5x23Yax8rhDQQtrN1FnZFQ+cIj2o+7GIyP6ibG2HnXSKhrF0_x000d_ vPb1zyvTEXDg5RRTl9mncM3qDJ57f7PknXx06TDv+x7A8WWQj9+kQijlJ2TzwFBui7LtkmpH_x000d_ +mYGiVPOsW+HAtEsl7A7QZExQOhpwhAKMowhwI7jB8gr0KFQzNskLY</vt:lpwstr>
  </property>
  <property fmtid="{D5CDD505-2E9C-101B-9397-08002B2CF9AE}" pid="5" name="_ms_pID_7253433">
    <vt:lpwstr>wdIY6NepULtXPaJiBT_x000d_ /NMRWPBa1Alrv+5zAztbQlwb14ItSrxj60fGWez57M9Y3Nc4tyEb941dzOsuIhoTncg4RVmX_x000d_ eIeh+kU6g7eOHI10wgRC7DyP2ooQ+zhQFN0L7N5Mhaj1f9/5QtY13CoxxVFyGTcNauHWJ/c/_x000d_ xy0hCj36m3LnI3+Mp3x+uuharMKms1ddOydlHr6th8+Xl0sscO+2Zg0PmeesnZ8SxgDRDgR/</vt:lpwstr>
  </property>
  <property fmtid="{D5CDD505-2E9C-101B-9397-08002B2CF9AE}" pid="6" name="_ms_pID_7253434">
    <vt:lpwstr>_x000d_ 06fuLz5Gs8F0062xWxQ4bNWmlQvUIY4ng3ooElJg7LpATs2N9FWODlMO09ItIhhhfBl71QoV_x000d_ TtICtiXbCRS8Mgf/00AXGY8En0/xvatrf6I7cF468IRRjRyCdV90XxXwVeExV5j1jZDrC2Jq_x000d_ l5GwJ4VyV9PDCqrI+drn/Y0ThOgfgW1VVXGo11fNi/vEjhI9/V83n6i9wMsMQkvlBqW/TwEs_x000d_ 6YoFjibjQLqH5ZQL</vt:lpwstr>
  </property>
  <property fmtid="{D5CDD505-2E9C-101B-9397-08002B2CF9AE}" pid="7" name="_ms_pID_7253435">
    <vt:lpwstr>aGcNmArSL7sKVRrXgCFeQCME3tSlGMGc1nn3F68Tlh0VzDGXMvPzk5kK_x000d_ zswiwHIYB5Bp7la8BzkurY4rONAlJzypOuUxaz8M6JW8maYWkfR3VJZ9uDKrtHfxmF7oTknV_x000d_ 0D0s5bhsrWyCgRnFkF9vpWQ0HdNdJ/2yrkO382WhWcp+N1RcxBubAoHCpm0gsHtQiWYFGoBM_x000d_ oL2nyqm6y/khwj5dIudnbisyKT+S1wWA/t</vt:lpwstr>
  </property>
  <property fmtid="{D5CDD505-2E9C-101B-9397-08002B2CF9AE}" pid="8" name="_ms_pID_7253436">
    <vt:lpwstr>TPllG6Veed9GUlfwC8cLvU8QTryE4UhobeLDXG_x000d_ ei/t7XTbTtZri5zsO3DNoARD9e5R0QxzxMu5us2xNAlqcl2eWKopk7Zmn3kTYohGakKPewGh_x000d_ +QpZycsMjFwTpwdQ8yEfaFYb67HvULkFee89Nr2/rJ/FIQdYMD2wcY1bIxGR3TNy2EhIqUh/_x000d_ 0UOiZ8P9lZw1EVxEj6INNKvwYGinwlBZGf2zpYz8UKIDbXx/LEzD</vt:lpwstr>
  </property>
  <property fmtid="{D5CDD505-2E9C-101B-9397-08002B2CF9AE}" pid="9" name="_ms_pID_7253437">
    <vt:lpwstr>ebjDDi5yUz3Atc4gUDb5_x000d_ +tv7+/b3L3sSem+xAm+C56IrhQpLVAKzS4HQh4O4UlqzYfcAOwFKAvwL4r6PwKKbnvmtnSvL_x000d_ fZ/ANFRbTWLaGmxYEefif/jPJGJYmp0uxtoD913402+R83n60akKT2NMT0MpTW3OvYxduzAB_x000d_ EQ2MqKNVY8rsHdLmLSoQxG0nO9feCHgC9YQHC85IolID0ED8MatySi5CL3Xn0lEqewCJQP</vt:lpwstr>
  </property>
  <property fmtid="{D5CDD505-2E9C-101B-9397-08002B2CF9AE}" pid="10" name="_ms_pID_7253438">
    <vt:lpwstr>ab_x000d_ PK8okltMeequt+iVcpdTAysW/K+KW8jBtQQllcDU8kVAs9MhO5sS3OhKCLlTLqy3BUamtgTs_x000d_ Jk3FN3LzrqdNsepuI/v+XhoJU/MWFWnfULsbESAO1BriRWfUJ/2S0GUIASb4l0oCNvkNmlxC_x000d_ 8lhvj9JQArDZg4yz3vBb400F0TLXD1E4n1bhjCvs56P9B4TP1zZ/O5FsGRAXJ+zl68+jNdVz_x000d_ kH+o8OlUWk4t9E</vt:lpwstr>
  </property>
  <property fmtid="{D5CDD505-2E9C-101B-9397-08002B2CF9AE}" pid="11" name="_ms_pID_7253439">
    <vt:lpwstr>gIXfEEoigI1CkVl4g0ENU/CyZuFKpB682zRrdiQadZJHgCspzF0zSSAXy4_x000d_ VKOo5XvgowQ73d4FADinc5+tJv8wHX1LsFToDkFhTzPJqbAUQX1vsQzGvZxlQr78WPj+SQIE_x000d_ fGxkVPlx+pDPs6rnSNZTbRUQwRlfuqU/DsssWUnWyv1gW04vkIWVpodKl604OJ1cms6HPzbe_x000d_ Mzwm3Gft3+DwKhutUMlITUa1+DZtcPe9</vt:lpwstr>
  </property>
  <property fmtid="{D5CDD505-2E9C-101B-9397-08002B2CF9AE}" pid="12" name="_ms_pID_72534310">
    <vt:lpwstr>9Yf9LGFXEnVCZfwfIBUFCxe3M9gP60jstDzRuK52_x000d_ Xcp8/qWzZGKHAdKR4PEqJ+oEpao/6Go6gc41a7KkCXK47Fwt7JL0XCUh</vt:lpwstr>
  </property>
  <property fmtid="{D5CDD505-2E9C-101B-9397-08002B2CF9AE}" pid="13" name="_new_ms_pID_72543">
    <vt:lpwstr>(4)jNL0gM28At52Ieaf1valQ0LhCJhckLvJxApn9P4IOGXs2CxMSeBUEQOsYE7UL6xHmrDTkB0U
8XrwX0U2eGOvdKAbibq/OwBogqOvwFaAolHRNqNy2szIx/vIxGV3RldByVnAXNghwAf/C+Ny
nC0kXXrwMXgmyFvH5Z6NNWCVsONiwda3mR+L5JpGhOxLoPqs7SuuHSITb197MVyCXsGsK2ms
+l0YVy49NdVVuXoIAG</vt:lpwstr>
  </property>
  <property fmtid="{D5CDD505-2E9C-101B-9397-08002B2CF9AE}" pid="14" name="_new_ms_pID_725431">
    <vt:lpwstr>WNXmtkOaoMvO+RtN+AF98axcECtcDzeutF/RA/MuVrkTeP8na2B2yy
m1HCyY09R6IPysdOkoFKaGF95jn8IPRP7dOExBbQlWgSPqEZNo21+gLMWeFfBt+6pUhKdwFx
7ZPjMNuUrMypYPEZngI1VIdsJf4NZKyTLKZJ0nK7WxKub3aP/MoU61sfNyyw1Icb4IGb7OFn
9w8sA6NUyvf/2CAmXCRdXcc6p9josuAb8E0f</vt:lpwstr>
  </property>
  <property fmtid="{D5CDD505-2E9C-101B-9397-08002B2CF9AE}" pid="15" name="_new_ms_pID_725432">
    <vt:lpwstr>VPOcRqDszuG9Ea/DM6UvbMLgh7KalquPd6s3
kDXgkxV66sccXBRFRpUSm24+++OZrzrFJlZ9+cTKshms+WpKgjZh/IhT4aCGlcWjlqWZhRut
yeE31Jc/cvQKXkucHQJfR38BDLb6HDqUWvPBQ8sa4eIzSeLgq189G0a1RIIGyCiIJjSWXf10
g2H9RhGj00eoqTF/R7ak+JOb3Uld8rKRh6p8+RZSbt3zCH/cPW7Uhk</vt:lpwstr>
  </property>
  <property fmtid="{D5CDD505-2E9C-101B-9397-08002B2CF9AE}" pid="16" name="_new_ms_pID_725433">
    <vt:lpwstr>w4/CdPx+g5NrTVBBFR
HKTc81zHE57lJ6Sfop/J3Md4zKo=</vt:lpwstr>
  </property>
  <property fmtid="{D5CDD505-2E9C-101B-9397-08002B2CF9AE}" pid="17" name="_2015_ms_pID_725343">
    <vt:lpwstr>(3)hQ3L8OM+/fGp1aNL3BtaoT56MxvMOgkvNzq4m4v7ZzLCjB9d/okoOsEx6wzUIb4rsUOZmqVv
rqB177lgZ00oPOFxH/J/47d8IgplBpgbfReQcLR9fMZzC05eaM4gDmVCGyIo6ty+T7JkbEgI
Wo2Mu51NaEoLm4UIWMYqXQgn9a3YB3tx4JIbPNPM797ZahBzev9R2/x1Ixe3h6KT6eXjkD4P
FjQxH9vvgxsLHeQDcS</vt:lpwstr>
  </property>
  <property fmtid="{D5CDD505-2E9C-101B-9397-08002B2CF9AE}" pid="18" name="_2015_ms_pID_7253431">
    <vt:lpwstr>GbqsW0lE+CHwZcIVxneSKoyKqCkbvgMhRSoq/FYOw3bMZHCcvtZ8N8
WS2VluJISmeDEGoi5/330qFp/sf09Joz2tz2ix53rQgcfi1OZX3uwUeL649xzelZWYvRaRsJ
+pDnmCBytup1qwX6l7jz6ad/Fd2MopFxrzmReGEAXOCgP7++v/pugA1mUUwSLzk3qDcB7g0G
O8JeCqlgBCtyYrY4KW/Xr4bb30r2CZr3YoiG</vt:lpwstr>
  </property>
  <property fmtid="{D5CDD505-2E9C-101B-9397-08002B2CF9AE}" pid="19" name="_2015_ms_pID_7253432">
    <vt:lpwstr>r65uBma1Ua7CMC+A1c/Tee93Uu/oJ8soXOY+
5LqSyW+QPLarxizonhTfW+7w7vwfrw==</vt:lpwstr>
  </property>
  <property fmtid="{D5CDD505-2E9C-101B-9397-08002B2CF9AE}" pid="20" name="ContentTypeId">
    <vt:lpwstr>0x010100CC226774B8D87F4D92D9D1F6859ED44E</vt:lpwstr>
  </property>
  <property fmtid="{D5CDD505-2E9C-101B-9397-08002B2CF9AE}" pid="21" name="_readonly">
    <vt:lpwstr/>
  </property>
  <property fmtid="{D5CDD505-2E9C-101B-9397-08002B2CF9AE}" pid="22" name="_change">
    <vt:lpwstr/>
  </property>
  <property fmtid="{D5CDD505-2E9C-101B-9397-08002B2CF9AE}" pid="23" name="_full-control">
    <vt:lpwstr/>
  </property>
  <property fmtid="{D5CDD505-2E9C-101B-9397-08002B2CF9AE}" pid="24" name="sflag">
    <vt:lpwstr>1592786979</vt:lpwstr>
  </property>
  <property fmtid="{D5CDD505-2E9C-101B-9397-08002B2CF9AE}" pid="25" name="KSOProductBuildVer">
    <vt:lpwstr>2052-3.8.1.6116</vt:lpwstr>
  </property>
</Properties>
</file>